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2" r:id="rId6"/>
    <p:sldId id="273" r:id="rId7"/>
    <p:sldId id="257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4" r:id="rId17"/>
    <p:sldId id="275" r:id="rId18"/>
    <p:sldId id="276" r:id="rId19"/>
    <p:sldId id="260" r:id="rId2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860" autoAdjust="0"/>
  </p:normalViewPr>
  <p:slideViewPr>
    <p:cSldViewPr snapToGrid="0">
      <p:cViewPr>
        <p:scale>
          <a:sx n="50" d="100"/>
          <a:sy n="50" d="100"/>
        </p:scale>
        <p:origin x="1934" y="8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Lion" userId="910465e362d07484" providerId="LiveId" clId="{D5A4B82E-9AF1-4558-99D6-C6CF64BC4491}"/>
    <pc:docChg chg="undo custSel addSld delSld modSld sldOrd">
      <pc:chgData name="Lucas Lion" userId="910465e362d07484" providerId="LiveId" clId="{D5A4B82E-9AF1-4558-99D6-C6CF64BC4491}" dt="2023-02-05T03:04:17.535" v="1613" actId="478"/>
      <pc:docMkLst>
        <pc:docMk/>
      </pc:docMkLst>
      <pc:sldChg chg="modSp mod modTransition">
        <pc:chgData name="Lucas Lion" userId="910465e362d07484" providerId="LiveId" clId="{D5A4B82E-9AF1-4558-99D6-C6CF64BC4491}" dt="2023-02-05T02:36:15.879" v="1127" actId="403"/>
        <pc:sldMkLst>
          <pc:docMk/>
          <pc:sldMk cId="2185875816" sldId="256"/>
        </pc:sldMkLst>
        <pc:spChg chg="mod">
          <ac:chgData name="Lucas Lion" userId="910465e362d07484" providerId="LiveId" clId="{D5A4B82E-9AF1-4558-99D6-C6CF64BC4491}" dt="2023-02-05T02:36:15.879" v="1127" actId="403"/>
          <ac:spMkLst>
            <pc:docMk/>
            <pc:sldMk cId="2185875816" sldId="256"/>
            <ac:spMk id="2" creationId="{4D687081-16D7-4BC5-A7DB-E70117439F85}"/>
          </ac:spMkLst>
        </pc:spChg>
      </pc:sldChg>
      <pc:sldChg chg="addSp delSp modSp mod modTransition">
        <pc:chgData name="Lucas Lion" userId="910465e362d07484" providerId="LiveId" clId="{D5A4B82E-9AF1-4558-99D6-C6CF64BC4491}" dt="2023-02-05T02:44:46.227" v="1403" actId="113"/>
        <pc:sldMkLst>
          <pc:docMk/>
          <pc:sldMk cId="302665335" sldId="257"/>
        </pc:sldMkLst>
        <pc:spChg chg="mod">
          <ac:chgData name="Lucas Lion" userId="910465e362d07484" providerId="LiveId" clId="{D5A4B82E-9AF1-4558-99D6-C6CF64BC4491}" dt="2023-02-05T02:44:46.227" v="1403" actId="113"/>
          <ac:spMkLst>
            <pc:docMk/>
            <pc:sldMk cId="302665335" sldId="257"/>
            <ac:spMk id="2" creationId="{9A134327-4864-46BB-A57A-7055C9E3AEC1}"/>
          </ac:spMkLst>
        </pc:spChg>
        <pc:spChg chg="add del mod">
          <ac:chgData name="Lucas Lion" userId="910465e362d07484" providerId="LiveId" clId="{D5A4B82E-9AF1-4558-99D6-C6CF64BC4491}" dt="2023-02-05T02:39:00.570" v="1328" actId="478"/>
          <ac:spMkLst>
            <pc:docMk/>
            <pc:sldMk cId="302665335" sldId="257"/>
            <ac:spMk id="4" creationId="{87F571A9-4370-47BA-B692-DEBC78FE0BA5}"/>
          </ac:spMkLst>
        </pc:spChg>
        <pc:graphicFrameChg chg="add del mod">
          <ac:chgData name="Lucas Lion" userId="910465e362d07484" providerId="LiveId" clId="{D5A4B82E-9AF1-4558-99D6-C6CF64BC4491}" dt="2023-02-05T02:39:00.570" v="1328" actId="478"/>
          <ac:graphicFrameMkLst>
            <pc:docMk/>
            <pc:sldMk cId="302665335" sldId="257"/>
            <ac:graphicFrameMk id="200" creationId="{C7094B13-F699-4785-845B-4DB18710A2F8}"/>
          </ac:graphicFrameMkLst>
        </pc:graphicFrameChg>
        <pc:picChg chg="mod">
          <ac:chgData name="Lucas Lion" userId="910465e362d07484" providerId="LiveId" clId="{D5A4B82E-9AF1-4558-99D6-C6CF64BC4491}" dt="2023-01-19T02:06:28.307" v="941" actId="1440"/>
          <ac:picMkLst>
            <pc:docMk/>
            <pc:sldMk cId="302665335" sldId="257"/>
            <ac:picMk id="10" creationId="{38616497-6A2B-4863-A3DD-A2D0AF074897}"/>
          </ac:picMkLst>
        </pc:picChg>
      </pc:sldChg>
      <pc:sldChg chg="addSp delSp modSp mod modTransition">
        <pc:chgData name="Lucas Lion" userId="910465e362d07484" providerId="LiveId" clId="{D5A4B82E-9AF1-4558-99D6-C6CF64BC4491}" dt="2023-01-19T02:29:19.153" v="1019"/>
        <pc:sldMkLst>
          <pc:docMk/>
          <pc:sldMk cId="3906540354" sldId="260"/>
        </pc:sldMkLst>
        <pc:spChg chg="del mod">
          <ac:chgData name="Lucas Lion" userId="910465e362d07484" providerId="LiveId" clId="{D5A4B82E-9AF1-4558-99D6-C6CF64BC4491}" dt="2023-01-19T01:13:48.939" v="327" actId="478"/>
          <ac:spMkLst>
            <pc:docMk/>
            <pc:sldMk cId="3906540354" sldId="260"/>
            <ac:spMk id="2" creationId="{7ADC9467-D86A-4D44-9E01-5796E5BDA396}"/>
          </ac:spMkLst>
        </pc:spChg>
        <pc:spChg chg="add del mod">
          <ac:chgData name="Lucas Lion" userId="910465e362d07484" providerId="LiveId" clId="{D5A4B82E-9AF1-4558-99D6-C6CF64BC4491}" dt="2023-01-19T02:21:05.181" v="972"/>
          <ac:spMkLst>
            <pc:docMk/>
            <pc:sldMk cId="3906540354" sldId="260"/>
            <ac:spMk id="2" creationId="{B858181B-3037-49F3-95AF-3149492A19B3}"/>
          </ac:spMkLst>
        </pc:spChg>
        <pc:spChg chg="add mod">
          <ac:chgData name="Lucas Lion" userId="910465e362d07484" providerId="LiveId" clId="{D5A4B82E-9AF1-4558-99D6-C6CF64BC4491}" dt="2023-01-19T02:21:48.742" v="1001" actId="20577"/>
          <ac:spMkLst>
            <pc:docMk/>
            <pc:sldMk cId="3906540354" sldId="260"/>
            <ac:spMk id="3" creationId="{4E93EF9E-BD31-F842-1349-05B45FF98E61}"/>
          </ac:spMkLst>
        </pc:spChg>
        <pc:spChg chg="mod">
          <ac:chgData name="Lucas Lion" userId="910465e362d07484" providerId="LiveId" clId="{D5A4B82E-9AF1-4558-99D6-C6CF64BC4491}" dt="2023-01-19T01:11:49.741" v="302" actId="14100"/>
          <ac:spMkLst>
            <pc:docMk/>
            <pc:sldMk cId="3906540354" sldId="260"/>
            <ac:spMk id="4" creationId="{41A79215-653F-4996-95E5-0FD4B247B21F}"/>
          </ac:spMkLst>
        </pc:spChg>
        <pc:spChg chg="mod">
          <ac:chgData name="Lucas Lion" userId="910465e362d07484" providerId="LiveId" clId="{D5A4B82E-9AF1-4558-99D6-C6CF64BC4491}" dt="2023-01-19T01:15:03.061" v="345" actId="1076"/>
          <ac:spMkLst>
            <pc:docMk/>
            <pc:sldMk cId="3906540354" sldId="260"/>
            <ac:spMk id="7" creationId="{0F1FE28E-3F08-E93F-ACE5-62DCFD77109D}"/>
          </ac:spMkLst>
        </pc:spChg>
        <pc:spChg chg="add del mod">
          <ac:chgData name="Lucas Lion" userId="910465e362d07484" providerId="LiveId" clId="{D5A4B82E-9AF1-4558-99D6-C6CF64BC4491}" dt="2023-01-19T01:00:42.083" v="168" actId="478"/>
          <ac:spMkLst>
            <pc:docMk/>
            <pc:sldMk cId="3906540354" sldId="260"/>
            <ac:spMk id="16" creationId="{F15D5AB0-EA75-BE31-68C5-FE9CBF015913}"/>
          </ac:spMkLst>
        </pc:spChg>
        <pc:spChg chg="add mod">
          <ac:chgData name="Lucas Lion" userId="910465e362d07484" providerId="LiveId" clId="{D5A4B82E-9AF1-4558-99D6-C6CF64BC4491}" dt="2023-01-19T01:11:09.242" v="288" actId="1076"/>
          <ac:spMkLst>
            <pc:docMk/>
            <pc:sldMk cId="3906540354" sldId="260"/>
            <ac:spMk id="20" creationId="{B524AA37-1EB4-7CB8-78DB-ACCEF345B7B1}"/>
          </ac:spMkLst>
        </pc:spChg>
        <pc:spChg chg="add del mod">
          <ac:chgData name="Lucas Lion" userId="910465e362d07484" providerId="LiveId" clId="{D5A4B82E-9AF1-4558-99D6-C6CF64BC4491}" dt="2023-01-19T01:13:50.214" v="328" actId="478"/>
          <ac:spMkLst>
            <pc:docMk/>
            <pc:sldMk cId="3906540354" sldId="260"/>
            <ac:spMk id="22" creationId="{5998CD3B-A672-0E81-A4F4-9CFA4D493E19}"/>
          </ac:spMkLst>
        </pc:spChg>
        <pc:picChg chg="mod">
          <ac:chgData name="Lucas Lion" userId="910465e362d07484" providerId="LiveId" clId="{D5A4B82E-9AF1-4558-99D6-C6CF64BC4491}" dt="2023-01-19T01:15:51.283" v="353" actId="1076"/>
          <ac:picMkLst>
            <pc:docMk/>
            <pc:sldMk cId="3906540354" sldId="260"/>
            <ac:picMk id="5" creationId="{2BD28F73-D62E-7CD1-3383-D85613CB81CF}"/>
          </ac:picMkLst>
        </pc:picChg>
        <pc:picChg chg="mod">
          <ac:chgData name="Lucas Lion" userId="910465e362d07484" providerId="LiveId" clId="{D5A4B82E-9AF1-4558-99D6-C6CF64BC4491}" dt="2023-01-19T01:11:01.308" v="286" actId="1076"/>
          <ac:picMkLst>
            <pc:docMk/>
            <pc:sldMk cId="3906540354" sldId="260"/>
            <ac:picMk id="6" creationId="{103D88BF-51AE-46F2-8081-A3C506432709}"/>
          </ac:picMkLst>
        </pc:picChg>
        <pc:picChg chg="add mod modCrop">
          <ac:chgData name="Lucas Lion" userId="910465e362d07484" providerId="LiveId" clId="{D5A4B82E-9AF1-4558-99D6-C6CF64BC4491}" dt="2023-01-19T02:23:04.869" v="1005" actId="1076"/>
          <ac:picMkLst>
            <pc:docMk/>
            <pc:sldMk cId="3906540354" sldId="260"/>
            <ac:picMk id="8" creationId="{1080A57E-A64C-474B-D168-96F0C82AAA20}"/>
          </ac:picMkLst>
        </pc:picChg>
        <pc:picChg chg="add mod">
          <ac:chgData name="Lucas Lion" userId="910465e362d07484" providerId="LiveId" clId="{D5A4B82E-9AF1-4558-99D6-C6CF64BC4491}" dt="2023-01-19T01:12:07.539" v="309" actId="1076"/>
          <ac:picMkLst>
            <pc:docMk/>
            <pc:sldMk cId="3906540354" sldId="260"/>
            <ac:picMk id="9" creationId="{FD3A6FE8-45A6-7096-8F3E-51D90CA3343A}"/>
          </ac:picMkLst>
        </pc:picChg>
        <pc:picChg chg="add del mod">
          <ac:chgData name="Lucas Lion" userId="910465e362d07484" providerId="LiveId" clId="{D5A4B82E-9AF1-4558-99D6-C6CF64BC4491}" dt="2023-01-19T00:55:13.580" v="63" actId="478"/>
          <ac:picMkLst>
            <pc:docMk/>
            <pc:sldMk cId="3906540354" sldId="260"/>
            <ac:picMk id="10" creationId="{9398F1DC-1D8F-3F84-5CB1-AAEE459BDDFB}"/>
          </ac:picMkLst>
        </pc:picChg>
        <pc:picChg chg="add del mod">
          <ac:chgData name="Lucas Lion" userId="910465e362d07484" providerId="LiveId" clId="{D5A4B82E-9AF1-4558-99D6-C6CF64BC4491}" dt="2023-01-19T01:02:04.474" v="191" actId="478"/>
          <ac:picMkLst>
            <pc:docMk/>
            <pc:sldMk cId="3906540354" sldId="260"/>
            <ac:picMk id="13" creationId="{525771F7-50F4-F1D7-CCBB-7AA5BD836705}"/>
          </ac:picMkLst>
        </pc:picChg>
        <pc:picChg chg="add del mod">
          <ac:chgData name="Lucas Lion" userId="910465e362d07484" providerId="LiveId" clId="{D5A4B82E-9AF1-4558-99D6-C6CF64BC4491}" dt="2023-01-19T00:55:39.676" v="67" actId="478"/>
          <ac:picMkLst>
            <pc:docMk/>
            <pc:sldMk cId="3906540354" sldId="260"/>
            <ac:picMk id="15" creationId="{5C926D6F-6D41-D258-E3B4-73435B9B5E3E}"/>
          </ac:picMkLst>
        </pc:picChg>
        <pc:picChg chg="add mod ord">
          <ac:chgData name="Lucas Lion" userId="910465e362d07484" providerId="LiveId" clId="{D5A4B82E-9AF1-4558-99D6-C6CF64BC4491}" dt="2023-01-19T01:11:09.242" v="288" actId="1076"/>
          <ac:picMkLst>
            <pc:docMk/>
            <pc:sldMk cId="3906540354" sldId="260"/>
            <ac:picMk id="18" creationId="{FF8E28D8-DE83-7113-7CC4-E39617A0CF25}"/>
          </ac:picMkLst>
        </pc:picChg>
        <pc:picChg chg="add del mod">
          <ac:chgData name="Lucas Lion" userId="910465e362d07484" providerId="LiveId" clId="{D5A4B82E-9AF1-4558-99D6-C6CF64BC4491}" dt="2023-01-19T01:01:34.042" v="181" actId="478"/>
          <ac:picMkLst>
            <pc:docMk/>
            <pc:sldMk cId="3906540354" sldId="260"/>
            <ac:picMk id="19" creationId="{44E9482D-FF58-BE15-2C0A-141DA3E76BD8}"/>
          </ac:picMkLst>
        </pc:picChg>
        <pc:cxnChg chg="add del mod">
          <ac:chgData name="Lucas Lion" userId="910465e362d07484" providerId="LiveId" clId="{D5A4B82E-9AF1-4558-99D6-C6CF64BC4491}" dt="2023-01-19T01:03:08.106" v="202" actId="478"/>
          <ac:cxnSpMkLst>
            <pc:docMk/>
            <pc:sldMk cId="3906540354" sldId="260"/>
            <ac:cxnSpMk id="12" creationId="{3DA3F528-0AF0-1E9F-FCDE-AF577A452DEA}"/>
          </ac:cxnSpMkLst>
        </pc:cxnChg>
      </pc:sldChg>
      <pc:sldChg chg="modSp mod modTransition">
        <pc:chgData name="Lucas Lion" userId="910465e362d07484" providerId="LiveId" clId="{D5A4B82E-9AF1-4558-99D6-C6CF64BC4491}" dt="2023-02-05T02:38:19.646" v="1276" actId="1076"/>
        <pc:sldMkLst>
          <pc:docMk/>
          <pc:sldMk cId="2525367511" sldId="262"/>
        </pc:sldMkLst>
        <pc:spChg chg="mod">
          <ac:chgData name="Lucas Lion" userId="910465e362d07484" providerId="LiveId" clId="{D5A4B82E-9AF1-4558-99D6-C6CF64BC4491}" dt="2023-02-05T02:37:21.642" v="1193" actId="20577"/>
          <ac:spMkLst>
            <pc:docMk/>
            <pc:sldMk cId="2525367511" sldId="262"/>
            <ac:spMk id="4" creationId="{77CF1C0A-BE5B-2EA9-FD92-3DF0AC1B22D7}"/>
          </ac:spMkLst>
        </pc:spChg>
        <pc:spChg chg="mod">
          <ac:chgData name="Lucas Lion" userId="910465e362d07484" providerId="LiveId" clId="{D5A4B82E-9AF1-4558-99D6-C6CF64BC4491}" dt="2023-02-05T02:38:19.646" v="1276" actId="1076"/>
          <ac:spMkLst>
            <pc:docMk/>
            <pc:sldMk cId="2525367511" sldId="262"/>
            <ac:spMk id="5" creationId="{9953D7BA-27F1-8329-137B-C60095BA5C36}"/>
          </ac:spMkLst>
        </pc:spChg>
      </pc:sldChg>
      <pc:sldChg chg="modSp mod modTransition">
        <pc:chgData name="Lucas Lion" userId="910465e362d07484" providerId="LiveId" clId="{D5A4B82E-9AF1-4558-99D6-C6CF64BC4491}" dt="2023-01-19T02:28:04.523" v="1010"/>
        <pc:sldMkLst>
          <pc:docMk/>
          <pc:sldMk cId="1888845006" sldId="263"/>
        </pc:sldMkLst>
        <pc:graphicFrameChg chg="mod">
          <ac:chgData name="Lucas Lion" userId="910465e362d07484" providerId="LiveId" clId="{D5A4B82E-9AF1-4558-99D6-C6CF64BC4491}" dt="2023-01-19T01:16:58.429" v="363" actId="20577"/>
          <ac:graphicFrameMkLst>
            <pc:docMk/>
            <pc:sldMk cId="1888845006" sldId="263"/>
            <ac:graphicFrameMk id="200" creationId="{C7094B13-F699-4785-845B-4DB18710A2F8}"/>
          </ac:graphicFrameMkLst>
        </pc:graphicFrameChg>
        <pc:picChg chg="mod">
          <ac:chgData name="Lucas Lion" userId="910465e362d07484" providerId="LiveId" clId="{D5A4B82E-9AF1-4558-99D6-C6CF64BC4491}" dt="2023-01-19T02:06:31.591" v="942" actId="1440"/>
          <ac:picMkLst>
            <pc:docMk/>
            <pc:sldMk cId="1888845006" sldId="263"/>
            <ac:picMk id="10" creationId="{38616497-6A2B-4863-A3DD-A2D0AF074897}"/>
          </ac:picMkLst>
        </pc:picChg>
      </pc:sldChg>
      <pc:sldChg chg="addSp delSp modSp add mod ord modTransition modAnim">
        <pc:chgData name="Lucas Lion" userId="910465e362d07484" providerId="LiveId" clId="{D5A4B82E-9AF1-4558-99D6-C6CF64BC4491}" dt="2023-01-19T02:28:27.073" v="1014"/>
        <pc:sldMkLst>
          <pc:docMk/>
          <pc:sldMk cId="2924982465" sldId="264"/>
        </pc:sldMkLst>
        <pc:spChg chg="mod">
          <ac:chgData name="Lucas Lion" userId="910465e362d07484" providerId="LiveId" clId="{D5A4B82E-9AF1-4558-99D6-C6CF64BC4491}" dt="2023-01-19T01:28:28.992" v="443"/>
          <ac:spMkLst>
            <pc:docMk/>
            <pc:sldMk cId="2924982465" sldId="264"/>
            <ac:spMk id="3" creationId="{876ECD1F-A7A0-4196-1EC0-C284CAD160C8}"/>
          </ac:spMkLst>
        </pc:spChg>
        <pc:spChg chg="del mod">
          <ac:chgData name="Lucas Lion" userId="910465e362d07484" providerId="LiveId" clId="{D5A4B82E-9AF1-4558-99D6-C6CF64BC4491}" dt="2023-01-19T01:17:38.559" v="405" actId="478"/>
          <ac:spMkLst>
            <pc:docMk/>
            <pc:sldMk cId="2924982465" sldId="264"/>
            <ac:spMk id="4" creationId="{77CF1C0A-BE5B-2EA9-FD92-3DF0AC1B22D7}"/>
          </ac:spMkLst>
        </pc:spChg>
        <pc:spChg chg="del">
          <ac:chgData name="Lucas Lion" userId="910465e362d07484" providerId="LiveId" clId="{D5A4B82E-9AF1-4558-99D6-C6CF64BC4491}" dt="2023-01-19T01:17:39.949" v="406" actId="478"/>
          <ac:spMkLst>
            <pc:docMk/>
            <pc:sldMk cId="2924982465" sldId="264"/>
            <ac:spMk id="5" creationId="{9953D7BA-27F1-8329-137B-C60095BA5C36}"/>
          </ac:spMkLst>
        </pc:spChg>
        <pc:picChg chg="add mod">
          <ac:chgData name="Lucas Lion" userId="910465e362d07484" providerId="LiveId" clId="{D5A4B82E-9AF1-4558-99D6-C6CF64BC4491}" dt="2023-01-19T02:07:59.086" v="962" actId="1076"/>
          <ac:picMkLst>
            <pc:docMk/>
            <pc:sldMk cId="2924982465" sldId="264"/>
            <ac:picMk id="6" creationId="{89FC9155-D205-47B4-84A2-40B56DE93D5B}"/>
          </ac:picMkLst>
        </pc:picChg>
        <pc:picChg chg="add mod">
          <ac:chgData name="Lucas Lion" userId="910465e362d07484" providerId="LiveId" clId="{D5A4B82E-9AF1-4558-99D6-C6CF64BC4491}" dt="2023-01-19T02:08:02.838" v="963" actId="1076"/>
          <ac:picMkLst>
            <pc:docMk/>
            <pc:sldMk cId="2924982465" sldId="264"/>
            <ac:picMk id="8" creationId="{DFA10F35-2B54-8DCA-02D6-F10C79BF6E2A}"/>
          </ac:picMkLst>
        </pc:picChg>
        <pc:picChg chg="add mod">
          <ac:chgData name="Lucas Lion" userId="910465e362d07484" providerId="LiveId" clId="{D5A4B82E-9AF1-4558-99D6-C6CF64BC4491}" dt="2023-01-19T02:07:56.288" v="961" actId="1076"/>
          <ac:picMkLst>
            <pc:docMk/>
            <pc:sldMk cId="2924982465" sldId="264"/>
            <ac:picMk id="10" creationId="{4AD2FBB7-5D31-D412-CB96-B06C22E4E84E}"/>
          </ac:picMkLst>
        </pc:picChg>
        <pc:picChg chg="add mod">
          <ac:chgData name="Lucas Lion" userId="910465e362d07484" providerId="LiveId" clId="{D5A4B82E-9AF1-4558-99D6-C6CF64BC4491}" dt="2023-01-19T01:34:23.312" v="524" actId="1440"/>
          <ac:picMkLst>
            <pc:docMk/>
            <pc:sldMk cId="2924982465" sldId="264"/>
            <ac:picMk id="11" creationId="{07F932C2-312A-3D63-B18F-C6F880C38C99}"/>
          </ac:picMkLst>
        </pc:picChg>
      </pc:sldChg>
      <pc:sldChg chg="addSp delSp modSp add mod modTransition delAnim modAnim">
        <pc:chgData name="Lucas Lion" userId="910465e362d07484" providerId="LiveId" clId="{D5A4B82E-9AF1-4558-99D6-C6CF64BC4491}" dt="2023-01-19T02:28:39.181" v="1015"/>
        <pc:sldMkLst>
          <pc:docMk/>
          <pc:sldMk cId="874212119" sldId="265"/>
        </pc:sldMkLst>
        <pc:spChg chg="mod">
          <ac:chgData name="Lucas Lion" userId="910465e362d07484" providerId="LiveId" clId="{D5A4B82E-9AF1-4558-99D6-C6CF64BC4491}" dt="2023-01-19T01:28:42.889" v="463" actId="20577"/>
          <ac:spMkLst>
            <pc:docMk/>
            <pc:sldMk cId="874212119" sldId="265"/>
            <ac:spMk id="3" creationId="{876ECD1F-A7A0-4196-1EC0-C284CAD160C8}"/>
          </ac:spMkLst>
        </pc:spChg>
        <pc:picChg chg="add mod">
          <ac:chgData name="Lucas Lion" userId="910465e362d07484" providerId="LiveId" clId="{D5A4B82E-9AF1-4558-99D6-C6CF64BC4491}" dt="2023-01-19T01:33:12.329" v="517" actId="1076"/>
          <ac:picMkLst>
            <pc:docMk/>
            <pc:sldMk cId="874212119" sldId="265"/>
            <ac:picMk id="4" creationId="{ED05230A-8354-3AAF-DA02-A85DC0B66EC0}"/>
          </ac:picMkLst>
        </pc:picChg>
        <pc:picChg chg="del">
          <ac:chgData name="Lucas Lion" userId="910465e362d07484" providerId="LiveId" clId="{D5A4B82E-9AF1-4558-99D6-C6CF64BC4491}" dt="2023-01-19T01:28:45.888" v="466" actId="478"/>
          <ac:picMkLst>
            <pc:docMk/>
            <pc:sldMk cId="874212119" sldId="265"/>
            <ac:picMk id="6" creationId="{89FC9155-D205-47B4-84A2-40B56DE93D5B}"/>
          </ac:picMkLst>
        </pc:picChg>
        <pc:picChg chg="add mod">
          <ac:chgData name="Lucas Lion" userId="910465e362d07484" providerId="LiveId" clId="{D5A4B82E-9AF1-4558-99D6-C6CF64BC4491}" dt="2023-01-19T01:33:17.629" v="518" actId="1076"/>
          <ac:picMkLst>
            <pc:docMk/>
            <pc:sldMk cId="874212119" sldId="265"/>
            <ac:picMk id="7" creationId="{8A1CBFCD-EDEC-EC80-B099-77A03A062F74}"/>
          </ac:picMkLst>
        </pc:picChg>
        <pc:picChg chg="del">
          <ac:chgData name="Lucas Lion" userId="910465e362d07484" providerId="LiveId" clId="{D5A4B82E-9AF1-4558-99D6-C6CF64BC4491}" dt="2023-01-19T01:28:45.575" v="465" actId="478"/>
          <ac:picMkLst>
            <pc:docMk/>
            <pc:sldMk cId="874212119" sldId="265"/>
            <ac:picMk id="8" creationId="{DFA10F35-2B54-8DCA-02D6-F10C79BF6E2A}"/>
          </ac:picMkLst>
        </pc:picChg>
        <pc:picChg chg="add del mod">
          <ac:chgData name="Lucas Lion" userId="910465e362d07484" providerId="LiveId" clId="{D5A4B82E-9AF1-4558-99D6-C6CF64BC4491}" dt="2023-01-19T01:31:07.340" v="478" actId="478"/>
          <ac:picMkLst>
            <pc:docMk/>
            <pc:sldMk cId="874212119" sldId="265"/>
            <ac:picMk id="9" creationId="{C89297FD-0F4D-C304-7C42-63ADEC613F13}"/>
          </ac:picMkLst>
        </pc:picChg>
        <pc:picChg chg="del">
          <ac:chgData name="Lucas Lion" userId="910465e362d07484" providerId="LiveId" clId="{D5A4B82E-9AF1-4558-99D6-C6CF64BC4491}" dt="2023-01-19T01:28:45.200" v="464" actId="478"/>
          <ac:picMkLst>
            <pc:docMk/>
            <pc:sldMk cId="874212119" sldId="265"/>
            <ac:picMk id="10" creationId="{4AD2FBB7-5D31-D412-CB96-B06C22E4E84E}"/>
          </ac:picMkLst>
        </pc:picChg>
        <pc:picChg chg="add mod">
          <ac:chgData name="Lucas Lion" userId="910465e362d07484" providerId="LiveId" clId="{D5A4B82E-9AF1-4558-99D6-C6CF64BC4491}" dt="2023-01-19T01:34:29.858" v="525" actId="1440"/>
          <ac:picMkLst>
            <pc:docMk/>
            <pc:sldMk cId="874212119" sldId="265"/>
            <ac:picMk id="11" creationId="{A668A9FB-AAEE-40C9-CACB-6294D5CC4626}"/>
          </ac:picMkLst>
        </pc:picChg>
      </pc:sldChg>
      <pc:sldChg chg="addSp delSp modSp add mod modTransition delAnim">
        <pc:chgData name="Lucas Lion" userId="910465e362d07484" providerId="LiveId" clId="{D5A4B82E-9AF1-4558-99D6-C6CF64BC4491}" dt="2023-01-19T02:30:40.523" v="1051" actId="20577"/>
        <pc:sldMkLst>
          <pc:docMk/>
          <pc:sldMk cId="1347914909" sldId="266"/>
        </pc:sldMkLst>
        <pc:spChg chg="mod">
          <ac:chgData name="Lucas Lion" userId="910465e362d07484" providerId="LiveId" clId="{D5A4B82E-9AF1-4558-99D6-C6CF64BC4491}" dt="2023-01-19T02:30:40.523" v="1051" actId="20577"/>
          <ac:spMkLst>
            <pc:docMk/>
            <pc:sldMk cId="1347914909" sldId="266"/>
            <ac:spMk id="3" creationId="{876ECD1F-A7A0-4196-1EC0-C284CAD160C8}"/>
          </ac:spMkLst>
        </pc:spChg>
        <pc:picChg chg="del">
          <ac:chgData name="Lucas Lion" userId="910465e362d07484" providerId="LiveId" clId="{D5A4B82E-9AF1-4558-99D6-C6CF64BC4491}" dt="2023-01-19T01:35:05.982" v="569" actId="478"/>
          <ac:picMkLst>
            <pc:docMk/>
            <pc:sldMk cId="1347914909" sldId="266"/>
            <ac:picMk id="4" creationId="{ED05230A-8354-3AAF-DA02-A85DC0B66EC0}"/>
          </ac:picMkLst>
        </pc:picChg>
        <pc:picChg chg="add mod">
          <ac:chgData name="Lucas Lion" userId="910465e362d07484" providerId="LiveId" clId="{D5A4B82E-9AF1-4558-99D6-C6CF64BC4491}" dt="2023-01-19T01:37:35.739" v="628" actId="1076"/>
          <ac:picMkLst>
            <pc:docMk/>
            <pc:sldMk cId="1347914909" sldId="266"/>
            <ac:picMk id="5" creationId="{DABFD5FD-29FA-CA3C-C007-12C04215C643}"/>
          </ac:picMkLst>
        </pc:picChg>
        <pc:picChg chg="del">
          <ac:chgData name="Lucas Lion" userId="910465e362d07484" providerId="LiveId" clId="{D5A4B82E-9AF1-4558-99D6-C6CF64BC4491}" dt="2023-01-19T01:35:06.734" v="571" actId="478"/>
          <ac:picMkLst>
            <pc:docMk/>
            <pc:sldMk cId="1347914909" sldId="266"/>
            <ac:picMk id="7" creationId="{8A1CBFCD-EDEC-EC80-B099-77A03A062F74}"/>
          </ac:picMkLst>
        </pc:picChg>
        <pc:picChg chg="add del mod modCrop">
          <ac:chgData name="Lucas Lion" userId="910465e362d07484" providerId="LiveId" clId="{D5A4B82E-9AF1-4558-99D6-C6CF64BC4491}" dt="2023-01-19T01:37:40.833" v="630" actId="1076"/>
          <ac:picMkLst>
            <pc:docMk/>
            <pc:sldMk cId="1347914909" sldId="266"/>
            <ac:picMk id="8" creationId="{88631625-CA38-3683-48E1-FA56AC25C958}"/>
          </ac:picMkLst>
        </pc:picChg>
        <pc:picChg chg="del">
          <ac:chgData name="Lucas Lion" userId="910465e362d07484" providerId="LiveId" clId="{D5A4B82E-9AF1-4558-99D6-C6CF64BC4491}" dt="2023-01-19T01:35:06.297" v="570" actId="478"/>
          <ac:picMkLst>
            <pc:docMk/>
            <pc:sldMk cId="1347914909" sldId="266"/>
            <ac:picMk id="11" creationId="{A668A9FB-AAEE-40C9-CACB-6294D5CC4626}"/>
          </ac:picMkLst>
        </pc:picChg>
      </pc:sldChg>
      <pc:sldChg chg="addSp delSp modSp add mod modTransition">
        <pc:chgData name="Lucas Lion" userId="910465e362d07484" providerId="LiveId" clId="{D5A4B82E-9AF1-4558-99D6-C6CF64BC4491}" dt="2023-01-19T02:30:30.738" v="1033" actId="20577"/>
        <pc:sldMkLst>
          <pc:docMk/>
          <pc:sldMk cId="1455676191" sldId="267"/>
        </pc:sldMkLst>
        <pc:spChg chg="mod">
          <ac:chgData name="Lucas Lion" userId="910465e362d07484" providerId="LiveId" clId="{D5A4B82E-9AF1-4558-99D6-C6CF64BC4491}" dt="2023-01-19T02:30:30.738" v="1033" actId="20577"/>
          <ac:spMkLst>
            <pc:docMk/>
            <pc:sldMk cId="1455676191" sldId="267"/>
            <ac:spMk id="3" creationId="{876ECD1F-A7A0-4196-1EC0-C284CAD160C8}"/>
          </ac:spMkLst>
        </pc:spChg>
        <pc:picChg chg="add mod">
          <ac:chgData name="Lucas Lion" userId="910465e362d07484" providerId="LiveId" clId="{D5A4B82E-9AF1-4558-99D6-C6CF64BC4491}" dt="2023-01-19T02:08:17.929" v="964" actId="1440"/>
          <ac:picMkLst>
            <pc:docMk/>
            <pc:sldMk cId="1455676191" sldId="267"/>
            <ac:picMk id="4" creationId="{0C97FE4A-0928-E4E0-3841-ADE3443BC157}"/>
          </ac:picMkLst>
        </pc:picChg>
        <pc:picChg chg="del">
          <ac:chgData name="Lucas Lion" userId="910465e362d07484" providerId="LiveId" clId="{D5A4B82E-9AF1-4558-99D6-C6CF64BC4491}" dt="2023-01-19T01:38:16.764" v="655" actId="478"/>
          <ac:picMkLst>
            <pc:docMk/>
            <pc:sldMk cId="1455676191" sldId="267"/>
            <ac:picMk id="5" creationId="{DABFD5FD-29FA-CA3C-C007-12C04215C643}"/>
          </ac:picMkLst>
        </pc:picChg>
        <pc:picChg chg="del">
          <ac:chgData name="Lucas Lion" userId="910465e362d07484" providerId="LiveId" clId="{D5A4B82E-9AF1-4558-99D6-C6CF64BC4491}" dt="2023-01-19T01:38:17.180" v="656" actId="478"/>
          <ac:picMkLst>
            <pc:docMk/>
            <pc:sldMk cId="1455676191" sldId="267"/>
            <ac:picMk id="8" creationId="{88631625-CA38-3683-48E1-FA56AC25C958}"/>
          </ac:picMkLst>
        </pc:picChg>
      </pc:sldChg>
      <pc:sldChg chg="modSp add mod ord">
        <pc:chgData name="Lucas Lion" userId="910465e362d07484" providerId="LiveId" clId="{D5A4B82E-9AF1-4558-99D6-C6CF64BC4491}" dt="2023-02-05T02:41:56.087" v="1345" actId="478"/>
        <pc:sldMkLst>
          <pc:docMk/>
          <pc:sldMk cId="989808155" sldId="268"/>
        </pc:sldMkLst>
        <pc:spChg chg="mod">
          <ac:chgData name="Lucas Lion" userId="910465e362d07484" providerId="LiveId" clId="{D5A4B82E-9AF1-4558-99D6-C6CF64BC4491}" dt="2023-01-19T01:40:37.158" v="714" actId="20577"/>
          <ac:spMkLst>
            <pc:docMk/>
            <pc:sldMk cId="989808155" sldId="268"/>
            <ac:spMk id="2" creationId="{9A134327-4864-46BB-A57A-7055C9E3AEC1}"/>
          </ac:spMkLst>
        </pc:spChg>
        <pc:graphicFrameChg chg="mod">
          <ac:chgData name="Lucas Lion" userId="910465e362d07484" providerId="LiveId" clId="{D5A4B82E-9AF1-4558-99D6-C6CF64BC4491}" dt="2023-02-05T02:41:56.087" v="1345" actId="478"/>
          <ac:graphicFrameMkLst>
            <pc:docMk/>
            <pc:sldMk cId="989808155" sldId="268"/>
            <ac:graphicFrameMk id="200" creationId="{C7094B13-F699-4785-845B-4DB18710A2F8}"/>
          </ac:graphicFrameMkLst>
        </pc:graphicFrameChg>
        <pc:picChg chg="mod">
          <ac:chgData name="Lucas Lion" userId="910465e362d07484" providerId="LiveId" clId="{D5A4B82E-9AF1-4558-99D6-C6CF64BC4491}" dt="2023-01-19T01:47:01.499" v="796" actId="1440"/>
          <ac:picMkLst>
            <pc:docMk/>
            <pc:sldMk cId="989808155" sldId="268"/>
            <ac:picMk id="10" creationId="{38616497-6A2B-4863-A3DD-A2D0AF074897}"/>
          </ac:picMkLst>
        </pc:picChg>
      </pc:sldChg>
      <pc:sldChg chg="delSp modSp add del mod">
        <pc:chgData name="Lucas Lion" userId="910465e362d07484" providerId="LiveId" clId="{D5A4B82E-9AF1-4558-99D6-C6CF64BC4491}" dt="2023-01-19T01:40:26.565" v="690" actId="47"/>
        <pc:sldMkLst>
          <pc:docMk/>
          <pc:sldMk cId="2959354279" sldId="268"/>
        </pc:sldMkLst>
        <pc:spChg chg="mod">
          <ac:chgData name="Lucas Lion" userId="910465e362d07484" providerId="LiveId" clId="{D5A4B82E-9AF1-4558-99D6-C6CF64BC4491}" dt="2023-01-19T01:39:49.976" v="689" actId="20577"/>
          <ac:spMkLst>
            <pc:docMk/>
            <pc:sldMk cId="2959354279" sldId="268"/>
            <ac:spMk id="3" creationId="{876ECD1F-A7A0-4196-1EC0-C284CAD160C8}"/>
          </ac:spMkLst>
        </pc:spChg>
        <pc:picChg chg="del">
          <ac:chgData name="Lucas Lion" userId="910465e362d07484" providerId="LiveId" clId="{D5A4B82E-9AF1-4558-99D6-C6CF64BC4491}" dt="2023-01-19T01:39:41.076" v="673" actId="478"/>
          <ac:picMkLst>
            <pc:docMk/>
            <pc:sldMk cId="2959354279" sldId="268"/>
            <ac:picMk id="4" creationId="{0C97FE4A-0928-E4E0-3841-ADE3443BC157}"/>
          </ac:picMkLst>
        </pc:picChg>
      </pc:sldChg>
      <pc:sldChg chg="addSp delSp modSp add mod delAnim modAnim">
        <pc:chgData name="Lucas Lion" userId="910465e362d07484" providerId="LiveId" clId="{D5A4B82E-9AF1-4558-99D6-C6CF64BC4491}" dt="2023-01-19T02:01:26.291" v="852" actId="27636"/>
        <pc:sldMkLst>
          <pc:docMk/>
          <pc:sldMk cId="4229906826" sldId="269"/>
        </pc:sldMkLst>
        <pc:spChg chg="mod">
          <ac:chgData name="Lucas Lion" userId="910465e362d07484" providerId="LiveId" clId="{D5A4B82E-9AF1-4558-99D6-C6CF64BC4491}" dt="2023-01-19T02:01:26.291" v="852" actId="27636"/>
          <ac:spMkLst>
            <pc:docMk/>
            <pc:sldMk cId="4229906826" sldId="269"/>
            <ac:spMk id="3" creationId="{876ECD1F-A7A0-4196-1EC0-C284CAD160C8}"/>
          </ac:spMkLst>
        </pc:spChg>
        <pc:picChg chg="add del mod">
          <ac:chgData name="Lucas Lion" userId="910465e362d07484" providerId="LiveId" clId="{D5A4B82E-9AF1-4558-99D6-C6CF64BC4491}" dt="2023-01-19T01:51:05.723" v="843" actId="478"/>
          <ac:picMkLst>
            <pc:docMk/>
            <pc:sldMk cId="4229906826" sldId="269"/>
            <ac:picMk id="2" creationId="{E6413D81-B829-8AC1-1DBE-37F48BA15D0D}"/>
          </ac:picMkLst>
        </pc:picChg>
        <pc:picChg chg="del">
          <ac:chgData name="Lucas Lion" userId="910465e362d07484" providerId="LiveId" clId="{D5A4B82E-9AF1-4558-99D6-C6CF64BC4491}" dt="2023-01-19T01:50:35.969" v="799" actId="478"/>
          <ac:picMkLst>
            <pc:docMk/>
            <pc:sldMk cId="4229906826" sldId="269"/>
            <ac:picMk id="4" creationId="{ED05230A-8354-3AAF-DA02-A85DC0B66EC0}"/>
          </ac:picMkLst>
        </pc:picChg>
        <pc:picChg chg="add mod">
          <ac:chgData name="Lucas Lion" userId="910465e362d07484" providerId="LiveId" clId="{D5A4B82E-9AF1-4558-99D6-C6CF64BC4491}" dt="2023-01-19T02:01:15.740" v="850" actId="1076"/>
          <ac:picMkLst>
            <pc:docMk/>
            <pc:sldMk cId="4229906826" sldId="269"/>
            <ac:picMk id="5" creationId="{D4C61A54-6B86-0DA3-400E-72E809A83F6F}"/>
          </ac:picMkLst>
        </pc:picChg>
        <pc:picChg chg="del mod">
          <ac:chgData name="Lucas Lion" userId="910465e362d07484" providerId="LiveId" clId="{D5A4B82E-9AF1-4558-99D6-C6CF64BC4491}" dt="2023-01-19T01:50:36.760" v="801" actId="478"/>
          <ac:picMkLst>
            <pc:docMk/>
            <pc:sldMk cId="4229906826" sldId="269"/>
            <ac:picMk id="7" creationId="{8A1CBFCD-EDEC-EC80-B099-77A03A062F74}"/>
          </ac:picMkLst>
        </pc:picChg>
        <pc:picChg chg="del">
          <ac:chgData name="Lucas Lion" userId="910465e362d07484" providerId="LiveId" clId="{D5A4B82E-9AF1-4558-99D6-C6CF64BC4491}" dt="2023-01-19T01:50:35.579" v="798" actId="478"/>
          <ac:picMkLst>
            <pc:docMk/>
            <pc:sldMk cId="4229906826" sldId="269"/>
            <ac:picMk id="11" creationId="{A668A9FB-AAEE-40C9-CACB-6294D5CC4626}"/>
          </ac:picMkLst>
        </pc:picChg>
      </pc:sldChg>
      <pc:sldChg chg="addSp delSp modSp add del mod modTransition delAnim">
        <pc:chgData name="Lucas Lion" userId="910465e362d07484" providerId="LiveId" clId="{D5A4B82E-9AF1-4558-99D6-C6CF64BC4491}" dt="2023-02-05T02:40:39.179" v="1337" actId="47"/>
        <pc:sldMkLst>
          <pc:docMk/>
          <pc:sldMk cId="1354749100" sldId="270"/>
        </pc:sldMkLst>
        <pc:spChg chg="mod">
          <ac:chgData name="Lucas Lion" userId="910465e362d07484" providerId="LiveId" clId="{D5A4B82E-9AF1-4558-99D6-C6CF64BC4491}" dt="2023-02-05T02:40:37.066" v="1336" actId="20577"/>
          <ac:spMkLst>
            <pc:docMk/>
            <pc:sldMk cId="1354749100" sldId="270"/>
            <ac:spMk id="3" creationId="{876ECD1F-A7A0-4196-1EC0-C284CAD160C8}"/>
          </ac:spMkLst>
        </pc:spChg>
        <pc:spChg chg="add del mod">
          <ac:chgData name="Lucas Lion" userId="910465e362d07484" providerId="LiveId" clId="{D5A4B82E-9AF1-4558-99D6-C6CF64BC4491}" dt="2023-02-05T02:39:42.705" v="1332" actId="478"/>
          <ac:spMkLst>
            <pc:docMk/>
            <pc:sldMk cId="1354749100" sldId="270"/>
            <ac:spMk id="6" creationId="{FB8661E3-17DB-FEC5-189C-2C24CCC576AF}"/>
          </ac:spMkLst>
        </pc:spChg>
        <pc:spChg chg="add del">
          <ac:chgData name="Lucas Lion" userId="910465e362d07484" providerId="LiveId" clId="{D5A4B82E-9AF1-4558-99D6-C6CF64BC4491}" dt="2023-01-19T02:04:03.950" v="919" actId="478"/>
          <ac:spMkLst>
            <pc:docMk/>
            <pc:sldMk cId="1354749100" sldId="270"/>
            <ac:spMk id="8" creationId="{63F640C8-C2E0-037D-3EA6-999696EDA477}"/>
          </ac:spMkLst>
        </pc:spChg>
        <pc:spChg chg="add del mod">
          <ac:chgData name="Lucas Lion" userId="910465e362d07484" providerId="LiveId" clId="{D5A4B82E-9AF1-4558-99D6-C6CF64BC4491}" dt="2023-02-05T02:39:41.490" v="1330" actId="478"/>
          <ac:spMkLst>
            <pc:docMk/>
            <pc:sldMk cId="1354749100" sldId="270"/>
            <ac:spMk id="9" creationId="{B7FF6C78-7814-8187-A4FC-766A1C75A0AC}"/>
          </ac:spMkLst>
        </pc:spChg>
        <pc:picChg chg="add del mod">
          <ac:chgData name="Lucas Lion" userId="910465e362d07484" providerId="LiveId" clId="{D5A4B82E-9AF1-4558-99D6-C6CF64BC4491}" dt="2023-02-05T02:39:40.959" v="1329" actId="478"/>
          <ac:picMkLst>
            <pc:docMk/>
            <pc:sldMk cId="1354749100" sldId="270"/>
            <ac:picMk id="4" creationId="{8C018008-7614-BDE9-6A56-4E2F1DF60A58}"/>
          </ac:picMkLst>
        </pc:picChg>
        <pc:picChg chg="del">
          <ac:chgData name="Lucas Lion" userId="910465e362d07484" providerId="LiveId" clId="{D5A4B82E-9AF1-4558-99D6-C6CF64BC4491}" dt="2023-01-19T02:01:54.759" v="877" actId="478"/>
          <ac:picMkLst>
            <pc:docMk/>
            <pc:sldMk cId="1354749100" sldId="270"/>
            <ac:picMk id="5" creationId="{D4C61A54-6B86-0DA3-400E-72E809A83F6F}"/>
          </ac:picMkLst>
        </pc:picChg>
      </pc:sldChg>
      <pc:sldChg chg="addSp modSp mod modAnim">
        <pc:chgData name="Lucas Lion" userId="910465e362d07484" providerId="LiveId" clId="{D5A4B82E-9AF1-4558-99D6-C6CF64BC4491}" dt="2023-01-21T21:04:21.633" v="1065" actId="1440"/>
        <pc:sldMkLst>
          <pc:docMk/>
          <pc:sldMk cId="2924982465" sldId="271"/>
        </pc:sldMkLst>
        <pc:picChg chg="add mod">
          <ac:chgData name="Lucas Lion" userId="910465e362d07484" providerId="LiveId" clId="{D5A4B82E-9AF1-4558-99D6-C6CF64BC4491}" dt="2023-01-21T21:04:21.633" v="1065" actId="1440"/>
          <ac:picMkLst>
            <pc:docMk/>
            <pc:sldMk cId="2924982465" sldId="271"/>
            <ac:picMk id="2" creationId="{301BF8E9-2C64-CD66-D092-6077ED755F5F}"/>
          </ac:picMkLst>
        </pc:picChg>
        <pc:picChg chg="add mod">
          <ac:chgData name="Lucas Lion" userId="910465e362d07484" providerId="LiveId" clId="{D5A4B82E-9AF1-4558-99D6-C6CF64BC4491}" dt="2023-01-21T21:04:21.633" v="1065" actId="1440"/>
          <ac:picMkLst>
            <pc:docMk/>
            <pc:sldMk cId="2924982465" sldId="271"/>
            <ac:picMk id="4" creationId="{75AA3070-2F45-8847-EBBB-D439A5DA476D}"/>
          </ac:picMkLst>
        </pc:picChg>
        <pc:picChg chg="add mod">
          <ac:chgData name="Lucas Lion" userId="910465e362d07484" providerId="LiveId" clId="{D5A4B82E-9AF1-4558-99D6-C6CF64BC4491}" dt="2023-01-21T21:04:21.633" v="1065" actId="1440"/>
          <ac:picMkLst>
            <pc:docMk/>
            <pc:sldMk cId="2924982465" sldId="271"/>
            <ac:picMk id="5" creationId="{E698ADB9-E697-7235-7111-27C3DD4E8E03}"/>
          </ac:picMkLst>
        </pc:picChg>
      </pc:sldChg>
      <pc:sldChg chg="delSp modSp add del mod setBg delDesignElem">
        <pc:chgData name="Lucas Lion" userId="910465e362d07484" providerId="LiveId" clId="{D5A4B82E-9AF1-4558-99D6-C6CF64BC4491}" dt="2023-02-05T02:44:39.048" v="1401" actId="2696"/>
        <pc:sldMkLst>
          <pc:docMk/>
          <pc:sldMk cId="1912609430" sldId="272"/>
        </pc:sldMkLst>
        <pc:grpChg chg="del">
          <ac:chgData name="Lucas Lion" userId="910465e362d07484" providerId="LiveId" clId="{D5A4B82E-9AF1-4558-99D6-C6CF64BC4491}" dt="2023-02-05T02:41:09.251" v="1339"/>
          <ac:grpSpMkLst>
            <pc:docMk/>
            <pc:sldMk cId="1912609430" sldId="272"/>
            <ac:grpSpMk id="340" creationId="{5FE07634-A83A-4681-9C1D-BC0775F9D296}"/>
          </ac:grpSpMkLst>
        </pc:grpChg>
        <pc:grpChg chg="del">
          <ac:chgData name="Lucas Lion" userId="910465e362d07484" providerId="LiveId" clId="{D5A4B82E-9AF1-4558-99D6-C6CF64BC4491}" dt="2023-02-05T02:41:09.251" v="1339"/>
          <ac:grpSpMkLst>
            <pc:docMk/>
            <pc:sldMk cId="1912609430" sldId="272"/>
            <ac:grpSpMk id="341" creationId="{A2E1FE48-FA7B-4262-B922-041542931DDF}"/>
          </ac:grpSpMkLst>
        </pc:grpChg>
        <pc:graphicFrameChg chg="mod">
          <ac:chgData name="Lucas Lion" userId="910465e362d07484" providerId="LiveId" clId="{D5A4B82E-9AF1-4558-99D6-C6CF64BC4491}" dt="2023-02-05T02:41:41.194" v="1344" actId="1076"/>
          <ac:graphicFrameMkLst>
            <pc:docMk/>
            <pc:sldMk cId="1912609430" sldId="272"/>
            <ac:graphicFrameMk id="200" creationId="{C7094B13-F699-4785-845B-4DB18710A2F8}"/>
          </ac:graphicFrameMkLst>
        </pc:graphicFrameChg>
      </pc:sldChg>
      <pc:sldChg chg="addSp delSp modSp add mod">
        <pc:chgData name="Lucas Lion" userId="910465e362d07484" providerId="LiveId" clId="{D5A4B82E-9AF1-4558-99D6-C6CF64BC4491}" dt="2023-02-05T02:44:35.231" v="1400" actId="1076"/>
        <pc:sldMkLst>
          <pc:docMk/>
          <pc:sldMk cId="4205838654" sldId="273"/>
        </pc:sldMkLst>
        <pc:spChg chg="del">
          <ac:chgData name="Lucas Lion" userId="910465e362d07484" providerId="LiveId" clId="{D5A4B82E-9AF1-4558-99D6-C6CF64BC4491}" dt="2023-02-05T02:42:14.650" v="1349" actId="478"/>
          <ac:spMkLst>
            <pc:docMk/>
            <pc:sldMk cId="4205838654" sldId="273"/>
            <ac:spMk id="3" creationId="{876ECD1F-A7A0-4196-1EC0-C284CAD160C8}"/>
          </ac:spMkLst>
        </pc:spChg>
        <pc:spChg chg="del">
          <ac:chgData name="Lucas Lion" userId="910465e362d07484" providerId="LiveId" clId="{D5A4B82E-9AF1-4558-99D6-C6CF64BC4491}" dt="2023-02-05T02:42:10.691" v="1347" actId="478"/>
          <ac:spMkLst>
            <pc:docMk/>
            <pc:sldMk cId="4205838654" sldId="273"/>
            <ac:spMk id="4" creationId="{77CF1C0A-BE5B-2EA9-FD92-3DF0AC1B22D7}"/>
          </ac:spMkLst>
        </pc:spChg>
        <pc:spChg chg="del">
          <ac:chgData name="Lucas Lion" userId="910465e362d07484" providerId="LiveId" clId="{D5A4B82E-9AF1-4558-99D6-C6CF64BC4491}" dt="2023-02-05T02:42:12.752" v="1348" actId="478"/>
          <ac:spMkLst>
            <pc:docMk/>
            <pc:sldMk cId="4205838654" sldId="273"/>
            <ac:spMk id="5" creationId="{9953D7BA-27F1-8329-137B-C60095BA5C36}"/>
          </ac:spMkLst>
        </pc:spChg>
        <pc:spChg chg="add del mod">
          <ac:chgData name="Lucas Lion" userId="910465e362d07484" providerId="LiveId" clId="{D5A4B82E-9AF1-4558-99D6-C6CF64BC4491}" dt="2023-02-05T02:42:18.539" v="1351" actId="478"/>
          <ac:spMkLst>
            <pc:docMk/>
            <pc:sldMk cId="4205838654" sldId="273"/>
            <ac:spMk id="6" creationId="{119AF83D-D266-7EC9-9D43-E4D2D76159E5}"/>
          </ac:spMkLst>
        </pc:spChg>
        <pc:spChg chg="add mod">
          <ac:chgData name="Lucas Lion" userId="910465e362d07484" providerId="LiveId" clId="{D5A4B82E-9AF1-4558-99D6-C6CF64BC4491}" dt="2023-02-05T02:44:35.231" v="1400" actId="1076"/>
          <ac:spMkLst>
            <pc:docMk/>
            <pc:sldMk cId="4205838654" sldId="273"/>
            <ac:spMk id="8" creationId="{72C6C713-1D83-C579-2506-7866C8E2496E}"/>
          </ac:spMkLst>
        </pc:spChg>
        <pc:picChg chg="add mod">
          <ac:chgData name="Lucas Lion" userId="910465e362d07484" providerId="LiveId" clId="{D5A4B82E-9AF1-4558-99D6-C6CF64BC4491}" dt="2023-02-05T02:42:27.640" v="1352"/>
          <ac:picMkLst>
            <pc:docMk/>
            <pc:sldMk cId="4205838654" sldId="273"/>
            <ac:picMk id="7" creationId="{27617754-8B95-5E58-0BC0-7D7A472E86DF}"/>
          </ac:picMkLst>
        </pc:picChg>
      </pc:sldChg>
      <pc:sldChg chg="modSp add mod">
        <pc:chgData name="Lucas Lion" userId="910465e362d07484" providerId="LiveId" clId="{D5A4B82E-9AF1-4558-99D6-C6CF64BC4491}" dt="2023-02-05T02:48:38.357" v="1453" actId="1076"/>
        <pc:sldMkLst>
          <pc:docMk/>
          <pc:sldMk cId="2492957351" sldId="274"/>
        </pc:sldMkLst>
        <pc:spChg chg="mod">
          <ac:chgData name="Lucas Lion" userId="910465e362d07484" providerId="LiveId" clId="{D5A4B82E-9AF1-4558-99D6-C6CF64BC4491}" dt="2023-02-05T02:48:38.357" v="1453" actId="1076"/>
          <ac:spMkLst>
            <pc:docMk/>
            <pc:sldMk cId="2492957351" sldId="274"/>
            <ac:spMk id="8" creationId="{72C6C713-1D83-C579-2506-7866C8E2496E}"/>
          </ac:spMkLst>
        </pc:spChg>
        <pc:picChg chg="mod">
          <ac:chgData name="Lucas Lion" userId="910465e362d07484" providerId="LiveId" clId="{D5A4B82E-9AF1-4558-99D6-C6CF64BC4491}" dt="2023-02-05T02:48:18.899" v="1452"/>
          <ac:picMkLst>
            <pc:docMk/>
            <pc:sldMk cId="2492957351" sldId="274"/>
            <ac:picMk id="7" creationId="{27617754-8B95-5E58-0BC0-7D7A472E86DF}"/>
          </ac:picMkLst>
        </pc:picChg>
      </pc:sldChg>
      <pc:sldChg chg="addSp delSp modSp add mod">
        <pc:chgData name="Lucas Lion" userId="910465e362d07484" providerId="LiveId" clId="{D5A4B82E-9AF1-4558-99D6-C6CF64BC4491}" dt="2023-02-05T03:03:18.712" v="1599" actId="1076"/>
        <pc:sldMkLst>
          <pc:docMk/>
          <pc:sldMk cId="679640264" sldId="275"/>
        </pc:sldMkLst>
        <pc:spChg chg="mod">
          <ac:chgData name="Lucas Lion" userId="910465e362d07484" providerId="LiveId" clId="{D5A4B82E-9AF1-4558-99D6-C6CF64BC4491}" dt="2023-02-05T02:51:39.925" v="1505" actId="27636"/>
          <ac:spMkLst>
            <pc:docMk/>
            <pc:sldMk cId="679640264" sldId="275"/>
            <ac:spMk id="3" creationId="{876ECD1F-A7A0-4196-1EC0-C284CAD160C8}"/>
          </ac:spMkLst>
        </pc:spChg>
        <pc:grpChg chg="mod">
          <ac:chgData name="Lucas Lion" userId="910465e362d07484" providerId="LiveId" clId="{D5A4B82E-9AF1-4558-99D6-C6CF64BC4491}" dt="2023-02-05T02:52:43.496" v="1516"/>
          <ac:grpSpMkLst>
            <pc:docMk/>
            <pc:sldMk cId="679640264" sldId="275"/>
            <ac:grpSpMk id="11" creationId="{4502554B-E267-70E4-E73E-C298D5AD973E}"/>
          </ac:grpSpMkLst>
        </pc:grpChg>
        <pc:picChg chg="add mod">
          <ac:chgData name="Lucas Lion" userId="910465e362d07484" providerId="LiveId" clId="{D5A4B82E-9AF1-4558-99D6-C6CF64BC4491}" dt="2023-02-05T03:00:58.107" v="1573" actId="1076"/>
          <ac:picMkLst>
            <pc:docMk/>
            <pc:sldMk cId="679640264" sldId="275"/>
            <ac:picMk id="4" creationId="{1F00D328-3F6E-A44D-78A1-5E1060CA85A1}"/>
          </ac:picMkLst>
        </pc:picChg>
        <pc:picChg chg="del">
          <ac:chgData name="Lucas Lion" userId="910465e362d07484" providerId="LiveId" clId="{D5A4B82E-9AF1-4558-99D6-C6CF64BC4491}" dt="2023-02-05T02:49:13.439" v="1491" actId="478"/>
          <ac:picMkLst>
            <pc:docMk/>
            <pc:sldMk cId="679640264" sldId="275"/>
            <ac:picMk id="5" creationId="{DABFD5FD-29FA-CA3C-C007-12C04215C643}"/>
          </ac:picMkLst>
        </pc:picChg>
        <pc:picChg chg="del">
          <ac:chgData name="Lucas Lion" userId="910465e362d07484" providerId="LiveId" clId="{D5A4B82E-9AF1-4558-99D6-C6CF64BC4491}" dt="2023-02-05T02:49:15.345" v="1492" actId="478"/>
          <ac:picMkLst>
            <pc:docMk/>
            <pc:sldMk cId="679640264" sldId="275"/>
            <ac:picMk id="8" creationId="{88631625-CA38-3683-48E1-FA56AC25C958}"/>
          </ac:picMkLst>
        </pc:picChg>
        <pc:picChg chg="add del mod">
          <ac:chgData name="Lucas Lion" userId="910465e362d07484" providerId="LiveId" clId="{D5A4B82E-9AF1-4558-99D6-C6CF64BC4491}" dt="2023-02-05T02:59:11.535" v="1548" actId="478"/>
          <ac:picMkLst>
            <pc:docMk/>
            <pc:sldMk cId="679640264" sldId="275"/>
            <ac:picMk id="30" creationId="{900CC7CB-B642-FBED-D21A-9D9958B33DE1}"/>
          </ac:picMkLst>
        </pc:picChg>
        <pc:picChg chg="add mod">
          <ac:chgData name="Lucas Lion" userId="910465e362d07484" providerId="LiveId" clId="{D5A4B82E-9AF1-4558-99D6-C6CF64BC4491}" dt="2023-02-05T03:01:02.637" v="1576" actId="14100"/>
          <ac:picMkLst>
            <pc:docMk/>
            <pc:sldMk cId="679640264" sldId="275"/>
            <ac:picMk id="32" creationId="{54D75326-1B74-57D2-7542-B3A208EBC434}"/>
          </ac:picMkLst>
        </pc:picChg>
        <pc:inkChg chg="add del">
          <ac:chgData name="Lucas Lion" userId="910465e362d07484" providerId="LiveId" clId="{D5A4B82E-9AF1-4558-99D6-C6CF64BC4491}" dt="2023-02-05T02:52:18.737" v="1509" actId="9405"/>
          <ac:inkMkLst>
            <pc:docMk/>
            <pc:sldMk cId="679640264" sldId="275"/>
            <ac:inkMk id="6" creationId="{B3BB56D1-1122-B846-496C-2F1D31EF776B}"/>
          </ac:inkMkLst>
        </pc:inkChg>
        <pc:inkChg chg="add del">
          <ac:chgData name="Lucas Lion" userId="910465e362d07484" providerId="LiveId" clId="{D5A4B82E-9AF1-4558-99D6-C6CF64BC4491}" dt="2023-02-05T02:52:28.247" v="1511" actId="9405"/>
          <ac:inkMkLst>
            <pc:docMk/>
            <pc:sldMk cId="679640264" sldId="275"/>
            <ac:inkMk id="7" creationId="{F585F923-069B-24BF-D6A5-D58569A92BC7}"/>
          </ac:inkMkLst>
        </pc:inkChg>
        <pc:inkChg chg="add del mod">
          <ac:chgData name="Lucas Lion" userId="910465e362d07484" providerId="LiveId" clId="{D5A4B82E-9AF1-4558-99D6-C6CF64BC4491}" dt="2023-02-05T02:52:44.617" v="1517" actId="9405"/>
          <ac:inkMkLst>
            <pc:docMk/>
            <pc:sldMk cId="679640264" sldId="275"/>
            <ac:inkMk id="9" creationId="{A9290068-3DD3-08C5-887F-4D5520865FC7}"/>
          </ac:inkMkLst>
        </pc:inkChg>
        <pc:inkChg chg="add del mod">
          <ac:chgData name="Lucas Lion" userId="910465e362d07484" providerId="LiveId" clId="{D5A4B82E-9AF1-4558-99D6-C6CF64BC4491}" dt="2023-02-05T02:52:43.496" v="1516"/>
          <ac:inkMkLst>
            <pc:docMk/>
            <pc:sldMk cId="679640264" sldId="275"/>
            <ac:inkMk id="10" creationId="{63C2D424-17CB-734F-C3EA-868E07D2BBDF}"/>
          </ac:inkMkLst>
        </pc:inkChg>
        <pc:inkChg chg="add del">
          <ac:chgData name="Lucas Lion" userId="910465e362d07484" providerId="LiveId" clId="{D5A4B82E-9AF1-4558-99D6-C6CF64BC4491}" dt="2023-02-05T02:52:46.959" v="1519" actId="9405"/>
          <ac:inkMkLst>
            <pc:docMk/>
            <pc:sldMk cId="679640264" sldId="275"/>
            <ac:inkMk id="12" creationId="{F9FB8B52-D531-B4BE-74F2-432CA78DE212}"/>
          </ac:inkMkLst>
        </pc:inkChg>
        <pc:inkChg chg="add del">
          <ac:chgData name="Lucas Lion" userId="910465e362d07484" providerId="LiveId" clId="{D5A4B82E-9AF1-4558-99D6-C6CF64BC4491}" dt="2023-02-05T02:53:07.426" v="1521" actId="9405"/>
          <ac:inkMkLst>
            <pc:docMk/>
            <pc:sldMk cId="679640264" sldId="275"/>
            <ac:inkMk id="13" creationId="{F531FD6E-0B92-F2E6-948C-ED280BFA6342}"/>
          </ac:inkMkLst>
        </pc:inkChg>
        <pc:inkChg chg="add del mod">
          <ac:chgData name="Lucas Lion" userId="910465e362d07484" providerId="LiveId" clId="{D5A4B82E-9AF1-4558-99D6-C6CF64BC4491}" dt="2023-02-05T03:00:55.014" v="1572" actId="478"/>
          <ac:inkMkLst>
            <pc:docMk/>
            <pc:sldMk cId="679640264" sldId="275"/>
            <ac:inkMk id="14" creationId="{C93E62E5-78F7-1B44-BF37-59BDC5E6A22D}"/>
          </ac:inkMkLst>
        </pc:inkChg>
        <pc:inkChg chg="add del mod">
          <ac:chgData name="Lucas Lion" userId="910465e362d07484" providerId="LiveId" clId="{D5A4B82E-9AF1-4558-99D6-C6CF64BC4491}" dt="2023-02-05T03:00:54.431" v="1571" actId="478"/>
          <ac:inkMkLst>
            <pc:docMk/>
            <pc:sldMk cId="679640264" sldId="275"/>
            <ac:inkMk id="15" creationId="{B55D58D5-A871-02AC-D125-5227078F8D58}"/>
          </ac:inkMkLst>
        </pc:inkChg>
        <pc:inkChg chg="add del">
          <ac:chgData name="Lucas Lion" userId="910465e362d07484" providerId="LiveId" clId="{D5A4B82E-9AF1-4558-99D6-C6CF64BC4491}" dt="2023-02-05T02:54:04.881" v="1525" actId="9405"/>
          <ac:inkMkLst>
            <pc:docMk/>
            <pc:sldMk cId="679640264" sldId="275"/>
            <ac:inkMk id="16" creationId="{85D4EF1F-D2C6-B920-2651-66981C14D620}"/>
          </ac:inkMkLst>
        </pc:inkChg>
        <pc:inkChg chg="add del">
          <ac:chgData name="Lucas Lion" userId="910465e362d07484" providerId="LiveId" clId="{D5A4B82E-9AF1-4558-99D6-C6CF64BC4491}" dt="2023-02-05T02:54:07.586" v="1527" actId="9405"/>
          <ac:inkMkLst>
            <pc:docMk/>
            <pc:sldMk cId="679640264" sldId="275"/>
            <ac:inkMk id="17" creationId="{B9E9F325-0E5A-7448-26F5-A3692AC12D10}"/>
          </ac:inkMkLst>
        </pc:inkChg>
        <pc:inkChg chg="add del">
          <ac:chgData name="Lucas Lion" userId="910465e362d07484" providerId="LiveId" clId="{D5A4B82E-9AF1-4558-99D6-C6CF64BC4491}" dt="2023-02-05T02:54:13.138" v="1529" actId="9405"/>
          <ac:inkMkLst>
            <pc:docMk/>
            <pc:sldMk cId="679640264" sldId="275"/>
            <ac:inkMk id="18" creationId="{A883FFCB-77F4-A1D9-E20C-35FF46C2620D}"/>
          </ac:inkMkLst>
        </pc:inkChg>
        <pc:inkChg chg="add del mod">
          <ac:chgData name="Lucas Lion" userId="910465e362d07484" providerId="LiveId" clId="{D5A4B82E-9AF1-4558-99D6-C6CF64BC4491}" dt="2023-02-05T03:00:52.718" v="1570" actId="478"/>
          <ac:inkMkLst>
            <pc:docMk/>
            <pc:sldMk cId="679640264" sldId="275"/>
            <ac:inkMk id="19" creationId="{97952B42-EB5B-E275-BE3D-BD9D1750B821}"/>
          </ac:inkMkLst>
        </pc:inkChg>
        <pc:inkChg chg="add del mod">
          <ac:chgData name="Lucas Lion" userId="910465e362d07484" providerId="LiveId" clId="{D5A4B82E-9AF1-4558-99D6-C6CF64BC4491}" dt="2023-02-05T03:00:51.943" v="1569" actId="478"/>
          <ac:inkMkLst>
            <pc:docMk/>
            <pc:sldMk cId="679640264" sldId="275"/>
            <ac:inkMk id="20" creationId="{44F94825-643C-886A-155F-20BD445D394D}"/>
          </ac:inkMkLst>
        </pc:inkChg>
        <pc:inkChg chg="add del mod">
          <ac:chgData name="Lucas Lion" userId="910465e362d07484" providerId="LiveId" clId="{D5A4B82E-9AF1-4558-99D6-C6CF64BC4491}" dt="2023-02-05T03:00:51.302" v="1568" actId="478"/>
          <ac:inkMkLst>
            <pc:docMk/>
            <pc:sldMk cId="679640264" sldId="275"/>
            <ac:inkMk id="21" creationId="{3416ACDF-54DF-9BF4-74FA-F35A7417A14F}"/>
          </ac:inkMkLst>
        </pc:inkChg>
        <pc:inkChg chg="add del">
          <ac:chgData name="Lucas Lion" userId="910465e362d07484" providerId="LiveId" clId="{D5A4B82E-9AF1-4558-99D6-C6CF64BC4491}" dt="2023-02-05T02:54:45.642" v="1534" actId="9405"/>
          <ac:inkMkLst>
            <pc:docMk/>
            <pc:sldMk cId="679640264" sldId="275"/>
            <ac:inkMk id="22" creationId="{74C194A6-48DE-862B-0FC5-87F4986918D2}"/>
          </ac:inkMkLst>
        </pc:inkChg>
        <pc:inkChg chg="add del">
          <ac:chgData name="Lucas Lion" userId="910465e362d07484" providerId="LiveId" clId="{D5A4B82E-9AF1-4558-99D6-C6CF64BC4491}" dt="2023-02-05T02:54:58.452" v="1536" actId="9405"/>
          <ac:inkMkLst>
            <pc:docMk/>
            <pc:sldMk cId="679640264" sldId="275"/>
            <ac:inkMk id="23" creationId="{20E9927D-6A62-6A2D-E423-3F3FEE330429}"/>
          </ac:inkMkLst>
        </pc:inkChg>
        <pc:inkChg chg="add del">
          <ac:chgData name="Lucas Lion" userId="910465e362d07484" providerId="LiveId" clId="{D5A4B82E-9AF1-4558-99D6-C6CF64BC4491}" dt="2023-02-05T02:55:00.896" v="1538" actId="9405"/>
          <ac:inkMkLst>
            <pc:docMk/>
            <pc:sldMk cId="679640264" sldId="275"/>
            <ac:inkMk id="24" creationId="{FA93160E-AB38-16CE-D6C4-1FA3D94DBD7F}"/>
          </ac:inkMkLst>
        </pc:inkChg>
        <pc:inkChg chg="add del mod">
          <ac:chgData name="Lucas Lion" userId="910465e362d07484" providerId="LiveId" clId="{D5A4B82E-9AF1-4558-99D6-C6CF64BC4491}" dt="2023-02-05T03:00:50.824" v="1567" actId="478"/>
          <ac:inkMkLst>
            <pc:docMk/>
            <pc:sldMk cId="679640264" sldId="275"/>
            <ac:inkMk id="25" creationId="{8F11F3DD-FCA7-4C42-1D46-FF1BF4BF0983}"/>
          </ac:inkMkLst>
        </pc:inkChg>
        <pc:inkChg chg="add del">
          <ac:chgData name="Lucas Lion" userId="910465e362d07484" providerId="LiveId" clId="{D5A4B82E-9AF1-4558-99D6-C6CF64BC4491}" dt="2023-02-05T02:57:56.953" v="1541" actId="9405"/>
          <ac:inkMkLst>
            <pc:docMk/>
            <pc:sldMk cId="679640264" sldId="275"/>
            <ac:inkMk id="26" creationId="{11C58EB1-71AA-FF25-E2FC-1D0A6A30C59D}"/>
          </ac:inkMkLst>
        </pc:inkChg>
        <pc:inkChg chg="add del">
          <ac:chgData name="Lucas Lion" userId="910465e362d07484" providerId="LiveId" clId="{D5A4B82E-9AF1-4558-99D6-C6CF64BC4491}" dt="2023-02-05T02:58:11" v="1543" actId="9405"/>
          <ac:inkMkLst>
            <pc:docMk/>
            <pc:sldMk cId="679640264" sldId="275"/>
            <ac:inkMk id="27" creationId="{61169650-7010-1F1A-604E-039ABB122998}"/>
          </ac:inkMkLst>
        </pc:inkChg>
        <pc:inkChg chg="add del">
          <ac:chgData name="Lucas Lion" userId="910465e362d07484" providerId="LiveId" clId="{D5A4B82E-9AF1-4558-99D6-C6CF64BC4491}" dt="2023-02-05T02:58:14.009" v="1545" actId="9405"/>
          <ac:inkMkLst>
            <pc:docMk/>
            <pc:sldMk cId="679640264" sldId="275"/>
            <ac:inkMk id="28" creationId="{F11F3D5F-9064-7A82-07C6-8F11052272B4}"/>
          </ac:inkMkLst>
        </pc:inkChg>
        <pc:cxnChg chg="add del">
          <ac:chgData name="Lucas Lion" userId="910465e362d07484" providerId="LiveId" clId="{D5A4B82E-9AF1-4558-99D6-C6CF64BC4491}" dt="2023-02-05T03:01:26.056" v="1578" actId="11529"/>
          <ac:cxnSpMkLst>
            <pc:docMk/>
            <pc:sldMk cId="679640264" sldId="275"/>
            <ac:cxnSpMk id="34" creationId="{5830A4DA-804A-354B-BAC6-6851A227164F}"/>
          </ac:cxnSpMkLst>
        </pc:cxnChg>
        <pc:cxnChg chg="add mod">
          <ac:chgData name="Lucas Lion" userId="910465e362d07484" providerId="LiveId" clId="{D5A4B82E-9AF1-4558-99D6-C6CF64BC4491}" dt="2023-02-05T03:02:28.746" v="1588" actId="1076"/>
          <ac:cxnSpMkLst>
            <pc:docMk/>
            <pc:sldMk cId="679640264" sldId="275"/>
            <ac:cxnSpMk id="36" creationId="{42BC2D1D-C8EF-D563-AA1A-287B741B71DD}"/>
          </ac:cxnSpMkLst>
        </pc:cxnChg>
        <pc:cxnChg chg="add mod">
          <ac:chgData name="Lucas Lion" userId="910465e362d07484" providerId="LiveId" clId="{D5A4B82E-9AF1-4558-99D6-C6CF64BC4491}" dt="2023-02-05T03:02:28.746" v="1588" actId="1076"/>
          <ac:cxnSpMkLst>
            <pc:docMk/>
            <pc:sldMk cId="679640264" sldId="275"/>
            <ac:cxnSpMk id="37" creationId="{59716C63-5B08-1406-C378-25247F187035}"/>
          </ac:cxnSpMkLst>
        </pc:cxnChg>
        <pc:cxnChg chg="add mod">
          <ac:chgData name="Lucas Lion" userId="910465e362d07484" providerId="LiveId" clId="{D5A4B82E-9AF1-4558-99D6-C6CF64BC4491}" dt="2023-02-05T03:03:18.712" v="1599" actId="1076"/>
          <ac:cxnSpMkLst>
            <pc:docMk/>
            <pc:sldMk cId="679640264" sldId="275"/>
            <ac:cxnSpMk id="39" creationId="{6F9BCC6F-B36C-45AB-B632-381C4D8EF771}"/>
          </ac:cxnSpMkLst>
        </pc:cxnChg>
        <pc:cxnChg chg="add mod">
          <ac:chgData name="Lucas Lion" userId="910465e362d07484" providerId="LiveId" clId="{D5A4B82E-9AF1-4558-99D6-C6CF64BC4491}" dt="2023-02-05T03:03:09.809" v="1598" actId="1076"/>
          <ac:cxnSpMkLst>
            <pc:docMk/>
            <pc:sldMk cId="679640264" sldId="275"/>
            <ac:cxnSpMk id="42" creationId="{6F817A0B-CDD6-2449-F6A1-E24A5E93AC2B}"/>
          </ac:cxnSpMkLst>
        </pc:cxnChg>
      </pc:sldChg>
      <pc:sldChg chg="delSp modSp add mod">
        <pc:chgData name="Lucas Lion" userId="910465e362d07484" providerId="LiveId" clId="{D5A4B82E-9AF1-4558-99D6-C6CF64BC4491}" dt="2023-02-05T03:04:17.535" v="1613" actId="478"/>
        <pc:sldMkLst>
          <pc:docMk/>
          <pc:sldMk cId="382971768" sldId="276"/>
        </pc:sldMkLst>
        <pc:spChg chg="mod">
          <ac:chgData name="Lucas Lion" userId="910465e362d07484" providerId="LiveId" clId="{D5A4B82E-9AF1-4558-99D6-C6CF64BC4491}" dt="2023-02-05T03:04:04.064" v="1609" actId="20577"/>
          <ac:spMkLst>
            <pc:docMk/>
            <pc:sldMk cId="382971768" sldId="276"/>
            <ac:spMk id="3" creationId="{876ECD1F-A7A0-4196-1EC0-C284CAD160C8}"/>
          </ac:spMkLst>
        </pc:spChg>
        <pc:picChg chg="del">
          <ac:chgData name="Lucas Lion" userId="910465e362d07484" providerId="LiveId" clId="{D5A4B82E-9AF1-4558-99D6-C6CF64BC4491}" dt="2023-02-05T03:04:17.535" v="1613" actId="478"/>
          <ac:picMkLst>
            <pc:docMk/>
            <pc:sldMk cId="382971768" sldId="276"/>
            <ac:picMk id="4" creationId="{1F00D328-3F6E-A44D-78A1-5E1060CA85A1}"/>
          </ac:picMkLst>
        </pc:picChg>
        <pc:picChg chg="del">
          <ac:chgData name="Lucas Lion" userId="910465e362d07484" providerId="LiveId" clId="{D5A4B82E-9AF1-4558-99D6-C6CF64BC4491}" dt="2023-02-05T03:04:06.134" v="1610" actId="478"/>
          <ac:picMkLst>
            <pc:docMk/>
            <pc:sldMk cId="382971768" sldId="276"/>
            <ac:picMk id="32" creationId="{54D75326-1B74-57D2-7542-B3A208EBC434}"/>
          </ac:picMkLst>
        </pc:picChg>
        <pc:cxnChg chg="del">
          <ac:chgData name="Lucas Lion" userId="910465e362d07484" providerId="LiveId" clId="{D5A4B82E-9AF1-4558-99D6-C6CF64BC4491}" dt="2023-02-05T03:04:11.686" v="1612" actId="478"/>
          <ac:cxnSpMkLst>
            <pc:docMk/>
            <pc:sldMk cId="382971768" sldId="276"/>
            <ac:cxnSpMk id="36" creationId="{42BC2D1D-C8EF-D563-AA1A-287B741B71DD}"/>
          </ac:cxnSpMkLst>
        </pc:cxnChg>
        <pc:cxnChg chg="del">
          <ac:chgData name="Lucas Lion" userId="910465e362d07484" providerId="LiveId" clId="{D5A4B82E-9AF1-4558-99D6-C6CF64BC4491}" dt="2023-02-05T03:04:11.686" v="1612" actId="478"/>
          <ac:cxnSpMkLst>
            <pc:docMk/>
            <pc:sldMk cId="382971768" sldId="276"/>
            <ac:cxnSpMk id="37" creationId="{59716C63-5B08-1406-C378-25247F187035}"/>
          </ac:cxnSpMkLst>
        </pc:cxnChg>
        <pc:cxnChg chg="del">
          <ac:chgData name="Lucas Lion" userId="910465e362d07484" providerId="LiveId" clId="{D5A4B82E-9AF1-4558-99D6-C6CF64BC4491}" dt="2023-02-05T03:04:08.582" v="1611" actId="478"/>
          <ac:cxnSpMkLst>
            <pc:docMk/>
            <pc:sldMk cId="382971768" sldId="276"/>
            <ac:cxnSpMk id="39" creationId="{6F9BCC6F-B36C-45AB-B632-381C4D8EF771}"/>
          </ac:cxnSpMkLst>
        </pc:cxnChg>
        <pc:cxnChg chg="del">
          <ac:chgData name="Lucas Lion" userId="910465e362d07484" providerId="LiveId" clId="{D5A4B82E-9AF1-4558-99D6-C6CF64BC4491}" dt="2023-02-05T03:04:08.582" v="1611" actId="478"/>
          <ac:cxnSpMkLst>
            <pc:docMk/>
            <pc:sldMk cId="382971768" sldId="276"/>
            <ac:cxnSpMk id="42" creationId="{6F817A0B-CDD6-2449-F6A1-E24A5E93AC2B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FALTA DE ORGANIZAÇÃO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4E8D2E69-0173-4BD3-B96A-7A9C5DD12B47}">
      <dgm:prSet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BR" noProof="0" dirty="0"/>
            <a:t>ESTRESSE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93A6A030-ABAB-4EFA-B539-0FDB3E07C1EF}">
      <dgm:prSet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BR" noProof="0" dirty="0"/>
            <a:t>ATRASO NO ATENDIMENTO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76D56F19-2708-49DB-8F92-D8AC45F23A9A}">
      <dgm:prSet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BR" noProof="0" dirty="0"/>
            <a:t>DIFICULDADE NA IDENTIFICAÇÃO DE ITENS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 custLinFactNeighborX="19107" custLinFactNeighborY="-91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BR" noProof="0" dirty="0"/>
            <a:t>ORGANIZAÇÃO DO SETOR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4E8D2E69-0173-4BD3-B96A-7A9C5DD12B47}">
      <dgm:prSet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BR" noProof="0" dirty="0"/>
            <a:t>ETIQUETAGEM DOS ITENS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93A6A030-ABAB-4EFA-B539-0FDB3E07C1EF}">
      <dgm:prSet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BR" noProof="0" dirty="0"/>
            <a:t>MELHORA NO ATENDIMENTO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76D56F19-2708-49DB-8F92-D8AC45F23A9A}">
      <dgm:prSet/>
      <dgm:spPr/>
      <dgm:t>
        <a:bodyPr rtlCol="0"/>
        <a:lstStyle/>
        <a:p>
          <a:pPr algn="ctr" rtl="0">
            <a:lnSpc>
              <a:spcPct val="100000"/>
            </a:lnSpc>
          </a:pPr>
          <a:r>
            <a:rPr lang="pt-BR" noProof="0" dirty="0"/>
            <a:t>CRIAÇÃO DE UM SISTEMA DE INVENTÁRIO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 custLinFactNeighborY="-129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 custLinFactNeighborX="-19470" custLinFactNeighborY="1203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 custLinFactNeighborX="-3627" custLinFactNeighborY="5988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 custLinFactNeighborX="-4961" custLinFactNeighborY="-2407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HTML 5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CSS 3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JAVASCRIPT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PHP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 custLinFactNeighborY="-1294"/>
      <dgm:spPr>
        <a:solidFill>
          <a:schemeClr val="accent5">
            <a:lumMod val="75000"/>
          </a:schemeClr>
        </a:solidFill>
      </dgm:spPr>
    </dgm:pt>
    <dgm:pt modelId="{BB7E5F84-64F2-4718-BACC-301BBCDC9D3A}" type="pres">
      <dgm:prSet presAssocID="{AAC263CB-8256-4B03-92FE-1622698FB3E9}" presName="iconRect" presStyleLbl="node1" presStyleIdx="0" presStyleCnt="4" custScaleX="118657" custScaleY="1415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 custLinFactNeighborX="-19470" custLinFactNeighborY="1203"/>
      <dgm:spPr>
        <a:solidFill>
          <a:schemeClr val="accent2">
            <a:lumMod val="50000"/>
          </a:schemeClr>
        </a:solidFill>
      </dgm:spPr>
    </dgm:pt>
    <dgm:pt modelId="{8B8D9FA1-74BB-4EA5-B65F-49B870DCE4EB}" type="pres">
      <dgm:prSet presAssocID="{4E8D2E69-0173-4BD3-B96A-7A9C5DD12B47}" presName="iconRect" presStyleLbl="node1" presStyleIdx="1" presStyleCnt="4" custScaleX="153663" custScaleY="150859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 custLinFactNeighborX="-3627" custLinFactNeighborY="5988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>
        <a:solidFill>
          <a:srgbClr val="D2A000"/>
        </a:solidFill>
      </dgm:spPr>
    </dgm:pt>
    <dgm:pt modelId="{3CD2D8A7-CAF8-4A2F-A324-BDF8CFA66908}" type="pres">
      <dgm:prSet presAssocID="{93A6A030-ABAB-4EFA-B539-0FDB3E07C1EF}" presName="iconRect" presStyleLbl="node1" presStyleIdx="2" presStyleCnt="4" custScaleX="175541" custScaleY="164509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 custLinFactNeighborX="-4961" custLinFactNeighborY="-2407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 custLinFactNeighborX="-891" custLinFactNeighborY="1262"/>
      <dgm:spPr>
        <a:solidFill>
          <a:schemeClr val="accent3">
            <a:lumMod val="60000"/>
            <a:lumOff val="40000"/>
          </a:schemeClr>
        </a:solidFill>
      </dgm:spPr>
    </dgm:pt>
    <dgm:pt modelId="{D3271400-E9D7-4481-8E98-7952ACC542C2}" type="pres">
      <dgm:prSet presAssocID="{76D56F19-2708-49DB-8F92-D8AC45F23A9A}" presName="iconRect" presStyleLbl="node1" presStyleIdx="3" presStyleCnt="4" custScaleX="236901" custScaleY="133583" custLinFactNeighborX="30219" custLinFactNeighborY="6974"/>
      <dgm:spPr>
        <a:blipFill>
          <a:blip xmlns:r="http://schemas.openxmlformats.org/officeDocument/2006/relationships" r:embed="rId4"/>
          <a:srcRect/>
          <a:stretch>
            <a:fillRect l="-2000" r="-2000"/>
          </a:stretch>
        </a:blipFill>
      </dgm:spPr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 custScaleX="81915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791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FALTA DE ORGANIZAÇÃO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ESTRESSE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ATRASO NO ATENDIMENTO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DIFICULDADE NA IDENTIFICAÇÃO DE ITENS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0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ORGANIZAÇÃO DO SETOR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4168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779801" y="977337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ETIQUETAGEM DOS ITENS</a:t>
          </a:r>
        </a:p>
      </dsp:txBody>
      <dsp:txXfrm>
        <a:off x="779801" y="977337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750127" y="1846050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MELHORA NO ATENDIMENTO</a:t>
          </a:r>
        </a:p>
      </dsp:txBody>
      <dsp:txXfrm>
        <a:off x="750127" y="1846050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CRIAÇÃO DE UM SISTEMA DE INVENTÁRIO</a:t>
          </a:r>
        </a:p>
      </dsp:txBody>
      <dsp:txXfrm>
        <a:off x="860480" y="2795238"/>
        <a:ext cx="2224411" cy="7450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-27476" y="0"/>
          <a:ext cx="3084892" cy="742824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59116" y="88839"/>
          <a:ext cx="484777" cy="5784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30486" y="6648"/>
          <a:ext cx="2225251" cy="74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16" tIns="78616" rIns="78616" bIns="7861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/>
            <a:t>HTML 5</a:t>
          </a:r>
        </a:p>
      </dsp:txBody>
      <dsp:txXfrm>
        <a:off x="830486" y="6648"/>
        <a:ext cx="2225251" cy="742824"/>
      </dsp:txXfrm>
    </dsp:sp>
    <dsp:sp modelId="{B9A40EDB-694E-464C-8356-AEE8787842F2}">
      <dsp:nvSpPr>
        <dsp:cNvPr id="0" name=""/>
        <dsp:cNvSpPr/>
      </dsp:nvSpPr>
      <dsp:spPr>
        <a:xfrm>
          <a:off x="-27476" y="944115"/>
          <a:ext cx="3084892" cy="742824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87607" y="998421"/>
          <a:ext cx="627795" cy="61633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749776" y="979659"/>
          <a:ext cx="2225251" cy="74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16" tIns="78616" rIns="78616" bIns="7861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/>
            <a:t>CSS 3</a:t>
          </a:r>
        </a:p>
      </dsp:txBody>
      <dsp:txXfrm>
        <a:off x="749776" y="979659"/>
        <a:ext cx="2225251" cy="742824"/>
      </dsp:txXfrm>
    </dsp:sp>
    <dsp:sp modelId="{9DD6C5DE-B838-492F-B4A8-49E4DE8C5CF5}">
      <dsp:nvSpPr>
        <dsp:cNvPr id="0" name=""/>
        <dsp:cNvSpPr/>
      </dsp:nvSpPr>
      <dsp:spPr>
        <a:xfrm>
          <a:off x="-27476" y="1863710"/>
          <a:ext cx="3084892" cy="742824"/>
        </a:xfrm>
        <a:prstGeom prst="roundRect">
          <a:avLst>
            <a:gd name="adj" fmla="val 10000"/>
          </a:avLst>
        </a:prstGeom>
        <a:solidFill>
          <a:srgbClr val="D2A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42915" y="1899068"/>
          <a:ext cx="717178" cy="672107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720091" y="1845830"/>
          <a:ext cx="2225251" cy="74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16" tIns="78616" rIns="78616" bIns="7861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/>
            <a:t>JAVASCRIPT</a:t>
          </a:r>
        </a:p>
      </dsp:txBody>
      <dsp:txXfrm>
        <a:off x="720091" y="1845830"/>
        <a:ext cx="2225251" cy="742824"/>
      </dsp:txXfrm>
    </dsp:sp>
    <dsp:sp modelId="{984F7435-4B4C-47D4-B03E-CC8917BDBDBB}">
      <dsp:nvSpPr>
        <dsp:cNvPr id="0" name=""/>
        <dsp:cNvSpPr/>
      </dsp:nvSpPr>
      <dsp:spPr>
        <a:xfrm>
          <a:off x="0" y="2798889"/>
          <a:ext cx="3084892" cy="742824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95984" y="2919266"/>
          <a:ext cx="967867" cy="545758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2000" r="-2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1086656" y="2792240"/>
          <a:ext cx="1822814" cy="74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16" tIns="78616" rIns="78616" bIns="7861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/>
            <a:t>PHP</a:t>
          </a:r>
        </a:p>
      </dsp:txBody>
      <dsp:txXfrm>
        <a:off x="1086656" y="2792240"/>
        <a:ext cx="1822814" cy="742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C4E566-DF6D-4434-93E9-5533CA56705F}" type="datetime1">
              <a:rPr lang="pt-BR" smtClean="0"/>
              <a:pPr rtl="0"/>
              <a:t>04/02/2023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0CD38-7F5C-4227-BBA4-D598333EE84D}" type="datetime1">
              <a:rPr lang="pt-BR" smtClean="0"/>
              <a:pPr/>
              <a:t>04/02/2023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pPr rtl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pPr rtl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299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pPr rtl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378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pt-BR" smtClean="0"/>
              <a:pPr rtl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FC0F2418-18A5-4620-9C98-AABCFA65A613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96B0CC-A7A8-4770-8010-8421B78D923A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20234B-30B7-40AE-B829-0CDFB20A8A6F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C4F889-DC04-41D4-9624-F44F4E8775A8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3D7379-AFF5-45F0-9A4F-D3BCFA8D885F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230BA-F9E0-4E57-B34D-A39072C367EA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C8274D-3C8B-49F7-AA5B-2A74945DB72B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1FFE33-98EC-45DF-9B28-9A91B3BD7AF6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024654-788D-4B81-AD3A-2D33A5E99CC4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8D48DB-FFB4-4AA5-93D3-E473718F0CBC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E49CA-2A21-452C-A29D-3D33E5046395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62F635-993B-46BA-821B-592A025CD20C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289913-8AB1-47F9-A4D6-4A59B3162795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23A875-AAC4-45A8-ABAC-BEE21140AF6C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76449D-BEBC-4417-865A-DF4A51559CA5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0345C6-580F-410D-A6D2-723D4EE32CD6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FB54B-4600-45E4-8262-FE9801EB5BFE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04964C2-D243-417B-AB21-8B2FFD718236}" type="datetime1">
              <a:rPr lang="pt-BR" noProof="0" smtClean="0"/>
              <a:pPr rtl="0"/>
              <a:t>04/02/2023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9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6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3.mp4"/><Relationship Id="rId7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22.png"/><Relationship Id="rId4" Type="http://schemas.openxmlformats.org/officeDocument/2006/relationships/video" Target="../media/media3.mp4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BR" sz="3600" dirty="0"/>
              <a:t>Projeto de aplicações facilitadoras para usuários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/>
              <a:t>Proposta de melhoria do PPE - programa primeiro emprego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6ECD1F-A7A0-4196-1EC0-C284CAD16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1768" y="152399"/>
            <a:ext cx="8448464" cy="412377"/>
          </a:xfr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algn="ctr"/>
            <a:r>
              <a:rPr lang="pt-BR" sz="2400" dirty="0"/>
              <a:t>DESENVOLVIMENTO DO SISTEMA DE INVENTÀRIO (DESIGN)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97FE4A-0928-E4E0-3841-ADE3443B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7" y="720594"/>
            <a:ext cx="7781365" cy="6054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676191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408196"/>
            <a:ext cx="3724656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3200" dirty="0"/>
              <a:t>MÃOS NA MASSA</a:t>
            </a:r>
          </a:p>
        </p:txBody>
      </p:sp>
      <p:pic>
        <p:nvPicPr>
          <p:cNvPr id="10" name="Espaço Reservado para Conteúdo 6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69" r="8669"/>
          <a:stretch/>
        </p:blipFill>
        <p:spPr>
          <a:xfrm>
            <a:off x="-1" y="0"/>
            <a:ext cx="7306235" cy="685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00" name="Espaço Reservado para Conteúdo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346086"/>
              </p:ext>
            </p:extLst>
          </p:nvPr>
        </p:nvGraphicFramePr>
        <p:xfrm>
          <a:off x="8282401" y="2168805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980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6ECD1F-A7A0-4196-1EC0-C284CAD16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770" y="152399"/>
            <a:ext cx="9904459" cy="614219"/>
          </a:xfr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algn="ctr"/>
            <a:r>
              <a:rPr lang="pt-BR" sz="3600" dirty="0"/>
              <a:t>O SISTEMA DE INVENTÁRIO</a:t>
            </a:r>
          </a:p>
        </p:txBody>
      </p:sp>
      <p:pic>
        <p:nvPicPr>
          <p:cNvPr id="5" name="Sistema de Inventário - Opera 2023-01-18 22-58-59">
            <a:hlinkClick r:id="" action="ppaction://media"/>
            <a:extLst>
              <a:ext uri="{FF2B5EF4-FFF2-40B4-BE49-F238E27FC236}">
                <a16:creationId xmlns:a16="http://schemas.microsoft.com/office/drawing/2014/main" id="{D4C61A54-6B86-0DA3-400E-72E809A83F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809" y="965551"/>
            <a:ext cx="10778382" cy="57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617754-8B95-5E58-0BC0-7D7A472E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3204" r="13204"/>
          <a:stretch/>
        </p:blipFill>
        <p:spPr>
          <a:xfrm>
            <a:off x="0" y="0"/>
            <a:ext cx="7207624" cy="685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C6C713-1D83-C579-2506-7866C8E2496E}"/>
              </a:ext>
            </a:extLst>
          </p:cNvPr>
          <p:cNvSpPr txBox="1"/>
          <p:nvPr/>
        </p:nvSpPr>
        <p:spPr>
          <a:xfrm>
            <a:off x="1175935" y="2921163"/>
            <a:ext cx="984013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95000"/>
                  </a:schemeClr>
                </a:solidFill>
              </a:rPr>
              <a:t>SEGUNDA PARTE DO PROJETO</a:t>
            </a:r>
          </a:p>
        </p:txBody>
      </p:sp>
    </p:spTree>
    <p:extLst>
      <p:ext uri="{BB962C8B-B14F-4D97-AF65-F5344CB8AC3E}">
        <p14:creationId xmlns:p14="http://schemas.microsoft.com/office/powerpoint/2010/main" val="249295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6ECD1F-A7A0-4196-1EC0-C284CAD16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224" y="340658"/>
            <a:ext cx="11475258" cy="735106"/>
          </a:xfr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 algn="ctr"/>
            <a:r>
              <a:rPr lang="pt-BR" sz="3600" dirty="0"/>
              <a:t>DESENVOLVIMENTO DE SISTEMAS UTILITÁRIOS PARA USUÁRIOS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00D328-3F6E-A44D-78A1-5E1060CA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8" y="1198713"/>
            <a:ext cx="3564836" cy="21073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4D75326-1B74-57D2-7542-B3A208EB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91" y="3429001"/>
            <a:ext cx="7222210" cy="3429000"/>
          </a:xfrm>
          <a:prstGeom prst="rect">
            <a:avLst/>
          </a:prstGeom>
        </p:spPr>
      </p:pic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42BC2D1D-C8EF-D563-AA1A-287B741B71DD}"/>
              </a:ext>
            </a:extLst>
          </p:cNvPr>
          <p:cNvCxnSpPr/>
          <p:nvPr/>
        </p:nvCxnSpPr>
        <p:spPr>
          <a:xfrm>
            <a:off x="3946264" y="1672814"/>
            <a:ext cx="262665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59716C63-5B08-1406-C378-25247F187035}"/>
              </a:ext>
            </a:extLst>
          </p:cNvPr>
          <p:cNvCxnSpPr>
            <a:cxnSpLocks/>
          </p:cNvCxnSpPr>
          <p:nvPr/>
        </p:nvCxnSpPr>
        <p:spPr>
          <a:xfrm>
            <a:off x="6536727" y="1634714"/>
            <a:ext cx="0" cy="105102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6F9BCC6F-B36C-45AB-B632-381C4D8EF771}"/>
              </a:ext>
            </a:extLst>
          </p:cNvPr>
          <p:cNvCxnSpPr>
            <a:cxnSpLocks/>
          </p:cNvCxnSpPr>
          <p:nvPr/>
        </p:nvCxnSpPr>
        <p:spPr>
          <a:xfrm>
            <a:off x="6257850" y="2465610"/>
            <a:ext cx="297927" cy="2403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6F817A0B-CDD6-2449-F6A1-E24A5E93AC2B}"/>
              </a:ext>
            </a:extLst>
          </p:cNvPr>
          <p:cNvCxnSpPr>
            <a:cxnSpLocks/>
          </p:cNvCxnSpPr>
          <p:nvPr/>
        </p:nvCxnSpPr>
        <p:spPr>
          <a:xfrm flipH="1">
            <a:off x="6519582" y="2419733"/>
            <a:ext cx="260313" cy="27257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6ECD1F-A7A0-4196-1EC0-C284CAD16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224" y="340658"/>
            <a:ext cx="11475258" cy="735106"/>
          </a:xfr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SISTEMAS</a:t>
            </a:r>
          </a:p>
        </p:txBody>
      </p:sp>
    </p:spTree>
    <p:extLst>
      <p:ext uri="{BB962C8B-B14F-4D97-AF65-F5344CB8AC3E}">
        <p14:creationId xmlns:p14="http://schemas.microsoft.com/office/powerpoint/2010/main" val="38297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39823" y="240779"/>
            <a:ext cx="9912354" cy="329977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8639" y="5281746"/>
            <a:ext cx="4455459" cy="1325941"/>
          </a:xfr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ctr" rtl="0"/>
            <a:r>
              <a:rPr lang="pt-BR" sz="2400" dirty="0">
                <a:solidFill>
                  <a:schemeClr val="tx1">
                    <a:lumMod val="85000"/>
                  </a:schemeClr>
                </a:solidFill>
              </a:rPr>
              <a:t>lucaslion350@gmail.com</a:t>
            </a:r>
          </a:p>
          <a:p>
            <a:pPr algn="ctr" rtl="0"/>
            <a:r>
              <a:rPr lang="pt-BR" sz="2400" dirty="0">
                <a:solidFill>
                  <a:schemeClr val="tx1">
                    <a:lumMod val="85000"/>
                  </a:schemeClr>
                </a:solidFill>
              </a:rPr>
              <a:t>  pabloph0803@gmail.com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D28F73-D62E-7CD1-3383-D85613CB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295" y="3980994"/>
            <a:ext cx="2345178" cy="23451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F1FE28E-3F08-E93F-ACE5-62DCFD77109D}"/>
              </a:ext>
            </a:extLst>
          </p:cNvPr>
          <p:cNvSpPr txBox="1"/>
          <p:nvPr/>
        </p:nvSpPr>
        <p:spPr>
          <a:xfrm>
            <a:off x="4663784" y="1160984"/>
            <a:ext cx="3137397" cy="144655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4400" dirty="0"/>
              <a:t>MUITO</a:t>
            </a:r>
          </a:p>
          <a:p>
            <a:r>
              <a:rPr lang="pt-BR" sz="4400" dirty="0"/>
              <a:t>OBRIGADO !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D3A6FE8-45A6-7096-8F3E-51D90CA33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943" y="5455939"/>
            <a:ext cx="813762" cy="819355"/>
          </a:xfrm>
          <a:prstGeom prst="rect">
            <a:avLst/>
          </a:prstGeom>
        </p:spPr>
      </p:pic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B524AA37-1EB4-7CB8-78DB-ACCEF345B7B1}"/>
              </a:ext>
            </a:extLst>
          </p:cNvPr>
          <p:cNvSpPr txBox="1">
            <a:spLocks/>
          </p:cNvSpPr>
          <p:nvPr/>
        </p:nvSpPr>
        <p:spPr>
          <a:xfrm>
            <a:off x="9061306" y="3760786"/>
            <a:ext cx="2172792" cy="13259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85000"/>
                  </a:schemeClr>
                </a:solidFill>
              </a:rPr>
              <a:t>@lucas_lionv</a:t>
            </a:r>
          </a:p>
          <a:p>
            <a:pPr algn="ctr"/>
            <a:r>
              <a:rPr lang="pt-BR" sz="2000" dirty="0">
                <a:solidFill>
                  <a:schemeClr val="tx1">
                    <a:lumMod val="85000"/>
                  </a:schemeClr>
                </a:solidFill>
              </a:rPr>
              <a:t>@olbap_ph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F8E28D8-DE83-7113-7CC4-E39617A0C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943" y="3980994"/>
            <a:ext cx="813762" cy="819355"/>
          </a:xfrm>
          <a:prstGeom prst="rect">
            <a:avLst/>
          </a:prstGeom>
        </p:spPr>
      </p:pic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4E93EF9E-BD31-F842-1349-05B45FF98E61}"/>
              </a:ext>
            </a:extLst>
          </p:cNvPr>
          <p:cNvSpPr txBox="1">
            <a:spLocks/>
          </p:cNvSpPr>
          <p:nvPr/>
        </p:nvSpPr>
        <p:spPr>
          <a:xfrm>
            <a:off x="6778639" y="3764525"/>
            <a:ext cx="2172792" cy="13259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85000"/>
                  </a:schemeClr>
                </a:solidFill>
              </a:rPr>
              <a:t>Lucas Lion</a:t>
            </a:r>
          </a:p>
          <a:p>
            <a:pPr algn="ctr"/>
            <a:r>
              <a:rPr lang="pt-BR" sz="2000" dirty="0">
                <a:solidFill>
                  <a:schemeClr val="tx1">
                    <a:lumMod val="85000"/>
                  </a:schemeClr>
                </a:solidFill>
              </a:rPr>
              <a:t>Pablo Henrique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80A57E-A64C-474B-D168-96F0C82AAA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761"/>
          <a:stretch/>
        </p:blipFill>
        <p:spPr>
          <a:xfrm>
            <a:off x="6297246" y="3980994"/>
            <a:ext cx="718061" cy="7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6ECD1F-A7A0-4196-1EC0-C284CAD16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770" y="152399"/>
            <a:ext cx="9904459" cy="735106"/>
          </a:xfr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EQUIPE DO PROJETO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CF1C0A-BE5B-2EA9-FD92-3DF0AC1B22D7}"/>
              </a:ext>
            </a:extLst>
          </p:cNvPr>
          <p:cNvSpPr txBox="1"/>
          <p:nvPr/>
        </p:nvSpPr>
        <p:spPr>
          <a:xfrm>
            <a:off x="744071" y="1324300"/>
            <a:ext cx="101248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BENEFICIÁRIOS ENVOLVIDOS: </a:t>
            </a:r>
          </a:p>
          <a:p>
            <a:endParaRPr lang="pt-BR" sz="2800" dirty="0"/>
          </a:p>
          <a:p>
            <a:r>
              <a:rPr lang="pt-BR" sz="2800" dirty="0"/>
              <a:t>- LUCAS LION DA SILVA VALENÇA;</a:t>
            </a:r>
          </a:p>
          <a:p>
            <a:r>
              <a:rPr lang="pt-BR" sz="2800" dirty="0"/>
              <a:t>- PABLO HENRIQUE CERQUEIRA DE JESUS;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SECRETARIA: SETRE - SUDESB</a:t>
            </a:r>
          </a:p>
          <a:p>
            <a:r>
              <a:rPr lang="pt-BR" sz="2800" dirty="0"/>
              <a:t>MONITOR(A): NÚBIA </a:t>
            </a:r>
          </a:p>
          <a:p>
            <a:r>
              <a:rPr lang="pt-BR" sz="2800" dirty="0"/>
              <a:t>PROJETO: PROPOSTA DE MELHORIA</a:t>
            </a:r>
          </a:p>
          <a:p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53D7BA-27F1-8329-137B-C60095BA5C36}"/>
              </a:ext>
            </a:extLst>
          </p:cNvPr>
          <p:cNvSpPr txBox="1"/>
          <p:nvPr/>
        </p:nvSpPr>
        <p:spPr>
          <a:xfrm>
            <a:off x="7615905" y="3571069"/>
            <a:ext cx="4351979" cy="30777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pt-BR" sz="1600" dirty="0"/>
          </a:p>
          <a:p>
            <a:pPr algn="ctr"/>
            <a:r>
              <a:rPr lang="pt-BR" sz="1600" dirty="0"/>
              <a:t>AGRADECIMENTOS AOS APOIADORES DO PROJETO</a:t>
            </a:r>
          </a:p>
          <a:p>
            <a:pPr algn="ctr"/>
            <a:endParaRPr lang="pt-BR" sz="1600" dirty="0"/>
          </a:p>
          <a:p>
            <a:pPr algn="ctr"/>
            <a:r>
              <a:rPr lang="pt-BR" sz="1600" dirty="0"/>
              <a:t>JOÃO ROCHA</a:t>
            </a:r>
          </a:p>
          <a:p>
            <a:pPr algn="ctr"/>
            <a:r>
              <a:rPr lang="pt-BR" sz="1600" dirty="0"/>
              <a:t>ADRIANO DE OLIVEIRA</a:t>
            </a:r>
          </a:p>
          <a:p>
            <a:pPr algn="ctr"/>
            <a:r>
              <a:rPr lang="pt-BR" sz="1600" dirty="0"/>
              <a:t>BRUNO GUIMARÃES</a:t>
            </a:r>
          </a:p>
          <a:p>
            <a:pPr algn="ctr"/>
            <a:r>
              <a:rPr lang="pt-BR" sz="1600" dirty="0"/>
              <a:t>IDELMAR DE OLIVEIRA</a:t>
            </a:r>
          </a:p>
          <a:p>
            <a:pPr algn="ctr"/>
            <a:r>
              <a:rPr lang="pt-BR" sz="1600" dirty="0"/>
              <a:t>IGOR REBELLO</a:t>
            </a:r>
          </a:p>
          <a:p>
            <a:pPr algn="ctr"/>
            <a:r>
              <a:rPr lang="pt-BR" sz="1600" dirty="0"/>
              <a:t>JOÃO ROCHA</a:t>
            </a:r>
          </a:p>
          <a:p>
            <a:pPr algn="ctr"/>
            <a:r>
              <a:rPr lang="pt-BR" sz="1600" dirty="0"/>
              <a:t>VICTORIA BLANCO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3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617754-8B95-5E58-0BC0-7D7A472E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3262" r="13262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C6C713-1D83-C579-2506-7866C8E2496E}"/>
              </a:ext>
            </a:extLst>
          </p:cNvPr>
          <p:cNvSpPr txBox="1"/>
          <p:nvPr/>
        </p:nvSpPr>
        <p:spPr>
          <a:xfrm>
            <a:off x="1543311" y="2828835"/>
            <a:ext cx="9105378" cy="120032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tx1">
                    <a:lumMod val="95000"/>
                  </a:schemeClr>
                </a:solidFill>
              </a:rPr>
              <a:t>PRIMEIRAS IMPRESSÕES</a:t>
            </a:r>
          </a:p>
        </p:txBody>
      </p:sp>
    </p:spTree>
    <p:extLst>
      <p:ext uri="{BB962C8B-B14F-4D97-AF65-F5344CB8AC3E}">
        <p14:creationId xmlns:p14="http://schemas.microsoft.com/office/powerpoint/2010/main" val="420583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tâ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pic>
          <p:nvPicPr>
            <p:cNvPr id="282" name="Imagem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pt-BR" b="1" dirty="0"/>
              <a:t>Problemas identificados</a:t>
            </a:r>
          </a:p>
        </p:txBody>
      </p:sp>
      <p:pic>
        <p:nvPicPr>
          <p:cNvPr id="10" name="Espaço Reservado para Conteúdo 6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262" r="13262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41" name="Grupo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Espaço Reservado para Conteúdo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316947"/>
              </p:ext>
            </p:extLst>
          </p:nvPr>
        </p:nvGraphicFramePr>
        <p:xfrm>
          <a:off x="8282401" y="2222499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408196"/>
            <a:ext cx="3724656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3200" dirty="0"/>
              <a:t>soluções identificadas</a:t>
            </a:r>
          </a:p>
        </p:txBody>
      </p:sp>
      <p:pic>
        <p:nvPicPr>
          <p:cNvPr id="10" name="Espaço Reservado para Conteúdo 6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62" r="13262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00" name="Espaço Reservado para Conteúdo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539273"/>
              </p:ext>
            </p:extLst>
          </p:nvPr>
        </p:nvGraphicFramePr>
        <p:xfrm>
          <a:off x="8282401" y="2168805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8884500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6ECD1F-A7A0-4196-1EC0-C284CAD16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770" y="152399"/>
            <a:ext cx="9904459" cy="735106"/>
          </a:xfr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SETOR DE INFORMÁTICA (MANUTENÇÃO)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FC9155-D205-47B4-84A2-40B56DE9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23602" y="2259352"/>
            <a:ext cx="3528504" cy="2646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A10F35-2B54-8DCA-02D6-F10C79BF6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74853" y="2259352"/>
            <a:ext cx="3528504" cy="2646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AD2FBB7-5D31-D412-CB96-B06C22E4E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273895" y="2259352"/>
            <a:ext cx="3528503" cy="2646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G_2766">
            <a:hlinkClick r:id="" action="ppaction://media"/>
            <a:extLst>
              <a:ext uri="{FF2B5EF4-FFF2-40B4-BE49-F238E27FC236}">
                <a16:creationId xmlns:a16="http://schemas.microsoft.com/office/drawing/2014/main" id="{07F932C2-312A-3D63-B18F-C6F880C38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13414" y="1083181"/>
            <a:ext cx="3119997" cy="5546661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924982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6ECD1F-A7A0-4196-1EC0-C284CAD16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770" y="152399"/>
            <a:ext cx="9904459" cy="735106"/>
          </a:xfr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SETOR DE INFORMÁTICA (MANUTENÇÃO)</a:t>
            </a:r>
          </a:p>
        </p:txBody>
      </p:sp>
      <p:pic>
        <p:nvPicPr>
          <p:cNvPr id="2" name="WhatsApp Video 2023-01-19 at 00.02.30">
            <a:hlinkClick r:id="" action="ppaction://media"/>
            <a:extLst>
              <a:ext uri="{FF2B5EF4-FFF2-40B4-BE49-F238E27FC236}">
                <a16:creationId xmlns:a16="http://schemas.microsoft.com/office/drawing/2014/main" id="{301BF8E9-2C64-CD66-D092-6077ED755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3765" y="1175590"/>
            <a:ext cx="2988405" cy="5278997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4" name="WhatsApp Video 2023-01-19 at 00.02.37">
            <a:hlinkClick r:id="" action="ppaction://media"/>
            <a:extLst>
              <a:ext uri="{FF2B5EF4-FFF2-40B4-BE49-F238E27FC236}">
                <a16:creationId xmlns:a16="http://schemas.microsoft.com/office/drawing/2014/main" id="{75AA3070-2F45-8847-EBBB-D439A5DA47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01796" y="1175591"/>
            <a:ext cx="2988405" cy="5278997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5" name="WhatsApp Video 2023-01-19 at 00.02.41">
            <a:hlinkClick r:id="" action="ppaction://media"/>
            <a:extLst>
              <a:ext uri="{FF2B5EF4-FFF2-40B4-BE49-F238E27FC236}">
                <a16:creationId xmlns:a16="http://schemas.microsoft.com/office/drawing/2014/main" id="{E698ADB9-E697-7235-7111-27C3DD4E8E0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73288" y="1175590"/>
            <a:ext cx="2988406" cy="527899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924982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6ECD1F-A7A0-4196-1EC0-C284CAD16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770" y="152399"/>
            <a:ext cx="9904459" cy="735106"/>
          </a:xfr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3600" dirty="0"/>
              <a:t>ORGANIZAÇÃO NO SETOR DE INFORMÁTICA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05230A-8354-3AAF-DA02-A85DC0B66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68" y="1819836"/>
            <a:ext cx="2402114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1CBFCD-EDEC-EC80-B099-77A03A062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500" y="1819836"/>
            <a:ext cx="2751044" cy="3668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G_6675">
            <a:hlinkClick r:id="" action="ppaction://media"/>
            <a:extLst>
              <a:ext uri="{FF2B5EF4-FFF2-40B4-BE49-F238E27FC236}">
                <a16:creationId xmlns:a16="http://schemas.microsoft.com/office/drawing/2014/main" id="{A668A9FB-AAEE-40C9-CACB-6294D5CC46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18147" y="1830294"/>
            <a:ext cx="6352987" cy="365760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8742121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6ECD1F-A7A0-4196-1EC0-C284CAD16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770" y="152399"/>
            <a:ext cx="9904459" cy="735106"/>
          </a:xfr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algn="ctr"/>
            <a:r>
              <a:rPr lang="pt-BR" sz="3600" dirty="0"/>
              <a:t>DESENVOLVIMENTO DO SISTEMA DE INVENTÁRIO (ESQUELETO)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BFD5FD-29FA-CA3C-C007-12C04215C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6571" y="1770755"/>
            <a:ext cx="5634785" cy="4226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8631625-CA38-3683-48E1-FA56AC25C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" r="47644"/>
          <a:stretch/>
        </p:blipFill>
        <p:spPr>
          <a:xfrm>
            <a:off x="6397424" y="1066406"/>
            <a:ext cx="4396081" cy="5639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91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33_TF22898775_Win32" id="{4D6974A7-200F-4D7A-9E77-8B84AEB0BF36}" vid="{276CB21F-6DB6-4182-83EC-82E4F1BCA4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moderno</Template>
  <TotalTime>266</TotalTime>
  <Words>192</Words>
  <Application>Microsoft Office PowerPoint</Application>
  <PresentationFormat>Widescreen</PresentationFormat>
  <Paragraphs>62</Paragraphs>
  <Slides>16</Slides>
  <Notes>5</Notes>
  <HiddenSlides>0</HiddenSlides>
  <MMClips>6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Circuito</vt:lpstr>
      <vt:lpstr>Projeto de aplicações facilitadoras para usuários</vt:lpstr>
      <vt:lpstr>Apresentação do PowerPoint</vt:lpstr>
      <vt:lpstr>Apresentação do PowerPoint</vt:lpstr>
      <vt:lpstr>Problemas identificados</vt:lpstr>
      <vt:lpstr>soluções identificadas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MÃOS NA MASSA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inventário</dc:title>
  <dc:creator>Lucas Lion</dc:creator>
  <cp:lastModifiedBy>Lucas Lion</cp:lastModifiedBy>
  <cp:revision>7</cp:revision>
  <dcterms:created xsi:type="dcterms:W3CDTF">2023-01-18T23:41:31Z</dcterms:created>
  <dcterms:modified xsi:type="dcterms:W3CDTF">2023-02-05T03:04:24Z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